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12.xml" ContentType="application/vnd.openxmlformats-officedocument.presentationml.notesSlide+xml"/>
  <Override PartName="/ppt/ink/inkAction1.xml" ContentType="application/vnd.ms-office.inkAction+xml"/>
  <Override PartName="/ppt/notesSlides/notesSlide1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  <p:sldMasterId id="2147483721" r:id="rId2"/>
  </p:sldMasterIdLst>
  <p:notesMasterIdLst>
    <p:notesMasterId r:id="rId48"/>
  </p:notesMasterIdLst>
  <p:sldIdLst>
    <p:sldId id="586" r:id="rId3"/>
    <p:sldId id="587" r:id="rId4"/>
    <p:sldId id="845" r:id="rId5"/>
    <p:sldId id="929" r:id="rId6"/>
    <p:sldId id="921" r:id="rId7"/>
    <p:sldId id="922" r:id="rId8"/>
    <p:sldId id="947" r:id="rId9"/>
    <p:sldId id="941" r:id="rId10"/>
    <p:sldId id="939" r:id="rId11"/>
    <p:sldId id="938" r:id="rId12"/>
    <p:sldId id="948" r:id="rId13"/>
    <p:sldId id="874" r:id="rId14"/>
    <p:sldId id="876" r:id="rId15"/>
    <p:sldId id="877" r:id="rId16"/>
    <p:sldId id="878" r:id="rId17"/>
    <p:sldId id="879" r:id="rId18"/>
    <p:sldId id="880" r:id="rId19"/>
    <p:sldId id="881" r:id="rId20"/>
    <p:sldId id="882" r:id="rId21"/>
    <p:sldId id="885" r:id="rId22"/>
    <p:sldId id="886" r:id="rId23"/>
    <p:sldId id="924" r:id="rId24"/>
    <p:sldId id="887" r:id="rId25"/>
    <p:sldId id="890" r:id="rId26"/>
    <p:sldId id="930" r:id="rId27"/>
    <p:sldId id="891" r:id="rId28"/>
    <p:sldId id="892" r:id="rId29"/>
    <p:sldId id="919" r:id="rId30"/>
    <p:sldId id="931" r:id="rId31"/>
    <p:sldId id="946" r:id="rId32"/>
    <p:sldId id="920" r:id="rId33"/>
    <p:sldId id="925" r:id="rId34"/>
    <p:sldId id="909" r:id="rId35"/>
    <p:sldId id="914" r:id="rId36"/>
    <p:sldId id="940" r:id="rId37"/>
    <p:sldId id="917" r:id="rId38"/>
    <p:sldId id="906" r:id="rId39"/>
    <p:sldId id="935" r:id="rId40"/>
    <p:sldId id="926" r:id="rId41"/>
    <p:sldId id="911" r:id="rId42"/>
    <p:sldId id="918" r:id="rId43"/>
    <p:sldId id="907" r:id="rId44"/>
    <p:sldId id="927" r:id="rId45"/>
    <p:sldId id="910" r:id="rId46"/>
    <p:sldId id="522" r:id="rId47"/>
  </p:sldIdLst>
  <p:sldSz cx="12192000" cy="6858000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orient="horz" pos="1440" userDrawn="1">
          <p15:clr>
            <a:srgbClr val="A4A3A4"/>
          </p15:clr>
        </p15:guide>
        <p15:guide id="3" orient="horz" pos="2880" userDrawn="1">
          <p15:clr>
            <a:srgbClr val="A4A3A4"/>
          </p15:clr>
        </p15:guide>
        <p15:guide id="4" pos="5115" userDrawn="1">
          <p15:clr>
            <a:srgbClr val="A4A3A4"/>
          </p15:clr>
        </p15:guide>
        <p15:guide id="5" pos="25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mith C. Rajapakse" initials="D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B0F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A229"/>
    <a:srgbClr val="F27A97"/>
    <a:srgbClr val="FF0000"/>
    <a:srgbClr val="0081E2"/>
    <a:srgbClr val="33CC33"/>
    <a:srgbClr val="9900FF"/>
    <a:srgbClr val="0000FF"/>
    <a:srgbClr val="CC3300"/>
    <a:srgbClr val="9148C8"/>
    <a:srgbClr val="893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439338-36F0-DE46-A210-33C7FACBFAAD}" v="8" dt="2024-08-30T12:32:38.182"/>
    <p1510:client id="{AE362A71-F3FD-4DED-BBD7-7E91F0C3A15B}" v="26" dt="2024-08-30T04:32:47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43" autoAdjust="0"/>
    <p:restoredTop sz="72572" autoAdjust="0"/>
  </p:normalViewPr>
  <p:slideViewPr>
    <p:cSldViewPr snapToGrid="0">
      <p:cViewPr varScale="1">
        <p:scale>
          <a:sx n="67" d="100"/>
          <a:sy n="67" d="100"/>
        </p:scale>
        <p:origin x="1528" y="168"/>
      </p:cViewPr>
      <p:guideLst>
        <p:guide orient="horz" pos="4319"/>
        <p:guide orient="horz" pos="1440"/>
        <p:guide orient="horz" pos="2880"/>
        <p:guide pos="5115"/>
        <p:guide pos="2565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hu NATARAJAN" userId="b568c39d-4608-44ca-adc0-616f90d36460" providerId="ADAL" clId="{3A439338-36F0-DE46-A210-33C7FACBFAAD}"/>
    <pc:docChg chg="undo custSel addSld delSld modSld sldOrd">
      <pc:chgData name="Prabhu NATARAJAN" userId="b568c39d-4608-44ca-adc0-616f90d36460" providerId="ADAL" clId="{3A439338-36F0-DE46-A210-33C7FACBFAAD}" dt="2024-08-30T12:34:49.469" v="46" actId="20577"/>
      <pc:docMkLst>
        <pc:docMk/>
      </pc:docMkLst>
      <pc:sldChg chg="addSp delSp modSp add del mod ord modTransition">
        <pc:chgData name="Prabhu NATARAJAN" userId="b568c39d-4608-44ca-adc0-616f90d36460" providerId="ADAL" clId="{3A439338-36F0-DE46-A210-33C7FACBFAAD}" dt="2024-08-30T12:33:01.528" v="41" actId="108"/>
        <pc:sldMkLst>
          <pc:docMk/>
          <pc:sldMk cId="4134764613" sldId="586"/>
        </pc:sldMkLst>
        <pc:spChg chg="mod">
          <ac:chgData name="Prabhu NATARAJAN" userId="b568c39d-4608-44ca-adc0-616f90d36460" providerId="ADAL" clId="{3A439338-36F0-DE46-A210-33C7FACBFAAD}" dt="2024-08-30T12:32:24.038" v="38" actId="207"/>
          <ac:spMkLst>
            <pc:docMk/>
            <pc:sldMk cId="4134764613" sldId="586"/>
            <ac:spMk id="4" creationId="{F488AD14-DDDC-FB20-3914-CD4A76B76D87}"/>
          </ac:spMkLst>
        </pc:spChg>
        <pc:spChg chg="mod">
          <ac:chgData name="Prabhu NATARAJAN" userId="b568c39d-4608-44ca-adc0-616f90d36460" providerId="ADAL" clId="{3A439338-36F0-DE46-A210-33C7FACBFAAD}" dt="2024-08-30T12:32:38.182" v="39" actId="207"/>
          <ac:spMkLst>
            <pc:docMk/>
            <pc:sldMk cId="4134764613" sldId="586"/>
            <ac:spMk id="6" creationId="{D62AC22E-A58F-7386-200B-63654E215E31}"/>
          </ac:spMkLst>
        </pc:spChg>
        <pc:spChg chg="mod">
          <ac:chgData name="Prabhu NATARAJAN" userId="b568c39d-4608-44ca-adc0-616f90d36460" providerId="ADAL" clId="{3A439338-36F0-DE46-A210-33C7FACBFAAD}" dt="2024-08-30T12:32:38.182" v="39" actId="207"/>
          <ac:spMkLst>
            <pc:docMk/>
            <pc:sldMk cId="4134764613" sldId="586"/>
            <ac:spMk id="8" creationId="{CD04B726-25C0-A026-A70E-473245DE4A9D}"/>
          </ac:spMkLst>
        </pc:spChg>
        <pc:spChg chg="mod">
          <ac:chgData name="Prabhu NATARAJAN" userId="b568c39d-4608-44ca-adc0-616f90d36460" providerId="ADAL" clId="{3A439338-36F0-DE46-A210-33C7FACBFAAD}" dt="2024-08-30T12:33:01.528" v="41" actId="108"/>
          <ac:spMkLst>
            <pc:docMk/>
            <pc:sldMk cId="4134764613" sldId="586"/>
            <ac:spMk id="11" creationId="{1248BEBB-8CA1-4054-A38D-C28888EEEA8B}"/>
          </ac:spMkLst>
        </pc:spChg>
        <pc:picChg chg="add del mod">
          <ac:chgData name="Prabhu NATARAJAN" userId="b568c39d-4608-44ca-adc0-616f90d36460" providerId="ADAL" clId="{3A439338-36F0-DE46-A210-33C7FACBFAAD}" dt="2024-08-30T12:31:59.556" v="23" actId="478"/>
          <ac:picMkLst>
            <pc:docMk/>
            <pc:sldMk cId="4134764613" sldId="586"/>
            <ac:picMk id="2" creationId="{5CFF9A65-3609-B8B7-70B6-C8285357E22C}"/>
          </ac:picMkLst>
        </pc:picChg>
      </pc:sldChg>
      <pc:sldChg chg="addSp delSp modSp add del mod ord modTransition">
        <pc:chgData name="Prabhu NATARAJAN" userId="b568c39d-4608-44ca-adc0-616f90d36460" providerId="ADAL" clId="{3A439338-36F0-DE46-A210-33C7FACBFAAD}" dt="2024-08-30T12:32:11.031" v="37" actId="20577"/>
        <pc:sldMkLst>
          <pc:docMk/>
          <pc:sldMk cId="2903113949" sldId="587"/>
        </pc:sldMkLst>
        <pc:spChg chg="mod">
          <ac:chgData name="Prabhu NATARAJAN" userId="b568c39d-4608-44ca-adc0-616f90d36460" providerId="ADAL" clId="{3A439338-36F0-DE46-A210-33C7FACBFAAD}" dt="2024-08-30T12:32:11.031" v="37" actId="20577"/>
          <ac:spMkLst>
            <pc:docMk/>
            <pc:sldMk cId="2903113949" sldId="587"/>
            <ac:spMk id="4" creationId="{FF4F732F-246E-D3F9-0A9C-3433D8177AE8}"/>
          </ac:spMkLst>
        </pc:spChg>
        <pc:picChg chg="add del mod modCrop">
          <ac:chgData name="Prabhu NATARAJAN" userId="b568c39d-4608-44ca-adc0-616f90d36460" providerId="ADAL" clId="{3A439338-36F0-DE46-A210-33C7FACBFAAD}" dt="2024-08-30T12:32:05.546" v="25" actId="478"/>
          <ac:picMkLst>
            <pc:docMk/>
            <pc:sldMk cId="2903113949" sldId="587"/>
            <ac:picMk id="3" creationId="{B0A956F7-888E-DAB6-578E-E2A5D6B1A636}"/>
          </ac:picMkLst>
        </pc:picChg>
      </pc:sldChg>
      <pc:sldChg chg="addSp">
        <pc:chgData name="Prabhu NATARAJAN" userId="b568c39d-4608-44ca-adc0-616f90d36460" providerId="ADAL" clId="{3A439338-36F0-DE46-A210-33C7FACBFAAD}" dt="2024-08-30T08:57:35.130" v="0"/>
        <pc:sldMkLst>
          <pc:docMk/>
          <pc:sldMk cId="2379354857" sldId="874"/>
        </pc:sldMkLst>
        <pc:inkChg chg="add">
          <ac:chgData name="Prabhu NATARAJAN" userId="b568c39d-4608-44ca-adc0-616f90d36460" providerId="ADAL" clId="{3A439338-36F0-DE46-A210-33C7FACBFAAD}" dt="2024-08-30T08:57:35.130" v="0"/>
          <ac:inkMkLst>
            <pc:docMk/>
            <pc:sldMk cId="2379354857" sldId="874"/>
            <ac:inkMk id="7" creationId="{05EB45F8-DC18-4835-A2A6-B93B961D44B3}"/>
          </ac:inkMkLst>
        </pc:inkChg>
      </pc:sldChg>
      <pc:sldChg chg="addSp">
        <pc:chgData name="Prabhu NATARAJAN" userId="b568c39d-4608-44ca-adc0-616f90d36460" providerId="ADAL" clId="{3A439338-36F0-DE46-A210-33C7FACBFAAD}" dt="2024-08-30T08:57:35.130" v="0"/>
        <pc:sldMkLst>
          <pc:docMk/>
          <pc:sldMk cId="761518583" sldId="887"/>
        </pc:sldMkLst>
        <pc:inkChg chg="add">
          <ac:chgData name="Prabhu NATARAJAN" userId="b568c39d-4608-44ca-adc0-616f90d36460" providerId="ADAL" clId="{3A439338-36F0-DE46-A210-33C7FACBFAAD}" dt="2024-08-30T08:57:35.130" v="0"/>
          <ac:inkMkLst>
            <pc:docMk/>
            <pc:sldMk cId="761518583" sldId="887"/>
            <ac:inkMk id="2" creationId="{B5B59ECE-6B4B-B5B2-7133-9E8E7D935131}"/>
          </ac:inkMkLst>
        </pc:inkChg>
      </pc:sldChg>
      <pc:sldChg chg="addSp">
        <pc:chgData name="Prabhu NATARAJAN" userId="b568c39d-4608-44ca-adc0-616f90d36460" providerId="ADAL" clId="{3A439338-36F0-DE46-A210-33C7FACBFAAD}" dt="2024-08-30T08:57:35.130" v="0"/>
        <pc:sldMkLst>
          <pc:docMk/>
          <pc:sldMk cId="3390824551" sldId="907"/>
        </pc:sldMkLst>
        <pc:inkChg chg="add">
          <ac:chgData name="Prabhu NATARAJAN" userId="b568c39d-4608-44ca-adc0-616f90d36460" providerId="ADAL" clId="{3A439338-36F0-DE46-A210-33C7FACBFAAD}" dt="2024-08-30T08:57:35.130" v="0"/>
          <ac:inkMkLst>
            <pc:docMk/>
            <pc:sldMk cId="3390824551" sldId="907"/>
            <ac:inkMk id="10" creationId="{0BD4223F-025C-FE43-ED31-B2396B91EF02}"/>
          </ac:inkMkLst>
        </pc:inkChg>
      </pc:sldChg>
      <pc:sldChg chg="addSp modNotesTx">
        <pc:chgData name="Prabhu NATARAJAN" userId="b568c39d-4608-44ca-adc0-616f90d36460" providerId="ADAL" clId="{3A439338-36F0-DE46-A210-33C7FACBFAAD}" dt="2024-08-30T12:34:27.503" v="42" actId="20577"/>
        <pc:sldMkLst>
          <pc:docMk/>
          <pc:sldMk cId="3937675968" sldId="921"/>
        </pc:sldMkLst>
        <pc:inkChg chg="add">
          <ac:chgData name="Prabhu NATARAJAN" userId="b568c39d-4608-44ca-adc0-616f90d36460" providerId="ADAL" clId="{3A439338-36F0-DE46-A210-33C7FACBFAAD}" dt="2024-08-30T08:57:35.130" v="0"/>
          <ac:inkMkLst>
            <pc:docMk/>
            <pc:sldMk cId="3937675968" sldId="921"/>
            <ac:inkMk id="18" creationId="{252ABE9D-5FAD-ED50-42ED-05D267E2B006}"/>
          </ac:inkMkLst>
        </pc:inkChg>
      </pc:sldChg>
      <pc:sldChg chg="addSp modNotesTx">
        <pc:chgData name="Prabhu NATARAJAN" userId="b568c39d-4608-44ca-adc0-616f90d36460" providerId="ADAL" clId="{3A439338-36F0-DE46-A210-33C7FACBFAAD}" dt="2024-08-30T12:34:30.592" v="43" actId="20577"/>
        <pc:sldMkLst>
          <pc:docMk/>
          <pc:sldMk cId="2842620011" sldId="922"/>
        </pc:sldMkLst>
        <pc:inkChg chg="add">
          <ac:chgData name="Prabhu NATARAJAN" userId="b568c39d-4608-44ca-adc0-616f90d36460" providerId="ADAL" clId="{3A439338-36F0-DE46-A210-33C7FACBFAAD}" dt="2024-08-30T08:57:35.130" v="0"/>
          <ac:inkMkLst>
            <pc:docMk/>
            <pc:sldMk cId="2842620011" sldId="922"/>
            <ac:inkMk id="23" creationId="{A2804CA0-A446-8F30-9B1C-36FF245CDBFE}"/>
          </ac:inkMkLst>
        </pc:inkChg>
      </pc:sldChg>
      <pc:sldChg chg="addSp">
        <pc:chgData name="Prabhu NATARAJAN" userId="b568c39d-4608-44ca-adc0-616f90d36460" providerId="ADAL" clId="{3A439338-36F0-DE46-A210-33C7FACBFAAD}" dt="2024-08-30T08:57:35.130" v="0"/>
        <pc:sldMkLst>
          <pc:docMk/>
          <pc:sldMk cId="430741947" sldId="924"/>
        </pc:sldMkLst>
        <pc:inkChg chg="add">
          <ac:chgData name="Prabhu NATARAJAN" userId="b568c39d-4608-44ca-adc0-616f90d36460" providerId="ADAL" clId="{3A439338-36F0-DE46-A210-33C7FACBFAAD}" dt="2024-08-30T08:57:35.130" v="0"/>
          <ac:inkMkLst>
            <pc:docMk/>
            <pc:sldMk cId="430741947" sldId="924"/>
            <ac:inkMk id="4" creationId="{0F64A514-9ACA-6A47-5FCC-3F416559B7D8}"/>
          </ac:inkMkLst>
        </pc:inkChg>
      </pc:sldChg>
      <pc:sldChg chg="addSp">
        <pc:chgData name="Prabhu NATARAJAN" userId="b568c39d-4608-44ca-adc0-616f90d36460" providerId="ADAL" clId="{3A439338-36F0-DE46-A210-33C7FACBFAAD}" dt="2024-08-30T08:57:35.130" v="0"/>
        <pc:sldMkLst>
          <pc:docMk/>
          <pc:sldMk cId="2877523275" sldId="925"/>
        </pc:sldMkLst>
        <pc:inkChg chg="add">
          <ac:chgData name="Prabhu NATARAJAN" userId="b568c39d-4608-44ca-adc0-616f90d36460" providerId="ADAL" clId="{3A439338-36F0-DE46-A210-33C7FACBFAAD}" dt="2024-08-30T08:57:35.130" v="0"/>
          <ac:inkMkLst>
            <pc:docMk/>
            <pc:sldMk cId="2877523275" sldId="925"/>
            <ac:inkMk id="4" creationId="{D50C1A17-DAA9-2959-21A2-FC2A0931B5C6}"/>
          </ac:inkMkLst>
        </pc:inkChg>
      </pc:sldChg>
      <pc:sldChg chg="addSp">
        <pc:chgData name="Prabhu NATARAJAN" userId="b568c39d-4608-44ca-adc0-616f90d36460" providerId="ADAL" clId="{3A439338-36F0-DE46-A210-33C7FACBFAAD}" dt="2024-08-30T08:57:35.130" v="0"/>
        <pc:sldMkLst>
          <pc:docMk/>
          <pc:sldMk cId="1610189147" sldId="926"/>
        </pc:sldMkLst>
        <pc:inkChg chg="add">
          <ac:chgData name="Prabhu NATARAJAN" userId="b568c39d-4608-44ca-adc0-616f90d36460" providerId="ADAL" clId="{3A439338-36F0-DE46-A210-33C7FACBFAAD}" dt="2024-08-30T08:57:35.130" v="0"/>
          <ac:inkMkLst>
            <pc:docMk/>
            <pc:sldMk cId="1610189147" sldId="926"/>
            <ac:inkMk id="5" creationId="{C253DA31-709D-900B-4623-FB7D554E3775}"/>
          </ac:inkMkLst>
        </pc:inkChg>
      </pc:sldChg>
      <pc:sldChg chg="addSp">
        <pc:chgData name="Prabhu NATARAJAN" userId="b568c39d-4608-44ca-adc0-616f90d36460" providerId="ADAL" clId="{3A439338-36F0-DE46-A210-33C7FACBFAAD}" dt="2024-08-30T08:57:35.130" v="0"/>
        <pc:sldMkLst>
          <pc:docMk/>
          <pc:sldMk cId="2246510744" sldId="927"/>
        </pc:sldMkLst>
        <pc:inkChg chg="add">
          <ac:chgData name="Prabhu NATARAJAN" userId="b568c39d-4608-44ca-adc0-616f90d36460" providerId="ADAL" clId="{3A439338-36F0-DE46-A210-33C7FACBFAAD}" dt="2024-08-30T08:57:35.130" v="0"/>
          <ac:inkMkLst>
            <pc:docMk/>
            <pc:sldMk cId="2246510744" sldId="927"/>
            <ac:inkMk id="4" creationId="{AE13F4C3-8601-A292-635A-3A266679FE5E}"/>
          </ac:inkMkLst>
        </pc:inkChg>
      </pc:sldChg>
      <pc:sldChg chg="addSp">
        <pc:chgData name="Prabhu NATARAJAN" userId="b568c39d-4608-44ca-adc0-616f90d36460" providerId="ADAL" clId="{3A439338-36F0-DE46-A210-33C7FACBFAAD}" dt="2024-08-30T08:57:35.130" v="0"/>
        <pc:sldMkLst>
          <pc:docMk/>
          <pc:sldMk cId="620397367" sldId="930"/>
        </pc:sldMkLst>
        <pc:inkChg chg="add">
          <ac:chgData name="Prabhu NATARAJAN" userId="b568c39d-4608-44ca-adc0-616f90d36460" providerId="ADAL" clId="{3A439338-36F0-DE46-A210-33C7FACBFAAD}" dt="2024-08-30T08:57:35.130" v="0"/>
          <ac:inkMkLst>
            <pc:docMk/>
            <pc:sldMk cId="620397367" sldId="930"/>
            <ac:inkMk id="4" creationId="{6E31E3FD-380F-888F-65EE-F769CE208D7D}"/>
          </ac:inkMkLst>
        </pc:inkChg>
      </pc:sldChg>
      <pc:sldChg chg="modNotesTx">
        <pc:chgData name="Prabhu NATARAJAN" userId="b568c39d-4608-44ca-adc0-616f90d36460" providerId="ADAL" clId="{3A439338-36F0-DE46-A210-33C7FACBFAAD}" dt="2024-08-30T12:34:49.469" v="46" actId="20577"/>
        <pc:sldMkLst>
          <pc:docMk/>
          <pc:sldMk cId="3848712223" sldId="938"/>
        </pc:sldMkLst>
      </pc:sldChg>
      <pc:sldChg chg="modNotesTx">
        <pc:chgData name="Prabhu NATARAJAN" userId="b568c39d-4608-44ca-adc0-616f90d36460" providerId="ADAL" clId="{3A439338-36F0-DE46-A210-33C7FACBFAAD}" dt="2024-08-30T12:34:45.931" v="45" actId="20577"/>
        <pc:sldMkLst>
          <pc:docMk/>
          <pc:sldMk cId="1465845106" sldId="939"/>
        </pc:sldMkLst>
      </pc:sldChg>
      <pc:sldChg chg="addSp modNotesTx">
        <pc:chgData name="Prabhu NATARAJAN" userId="b568c39d-4608-44ca-adc0-616f90d36460" providerId="ADAL" clId="{3A439338-36F0-DE46-A210-33C7FACBFAAD}" dt="2024-08-30T12:34:36.730" v="44" actId="20577"/>
        <pc:sldMkLst>
          <pc:docMk/>
          <pc:sldMk cId="3495611971" sldId="947"/>
        </pc:sldMkLst>
        <pc:inkChg chg="add">
          <ac:chgData name="Prabhu NATARAJAN" userId="b568c39d-4608-44ca-adc0-616f90d36460" providerId="ADAL" clId="{3A439338-36F0-DE46-A210-33C7FACBFAAD}" dt="2024-08-30T08:57:35.130" v="0"/>
          <ac:inkMkLst>
            <pc:docMk/>
            <pc:sldMk cId="3495611971" sldId="947"/>
            <ac:inkMk id="2" creationId="{66BD2830-BBA4-34AD-073B-BCEF7EB9EB9E}"/>
          </ac:inkMkLst>
        </pc:inkChg>
      </pc:sldChg>
    </pc:docChg>
  </pc:docChgLst>
  <pc:docChgLst>
    <pc:chgData name="Prabhu NATARAJAN" userId="b568c39d-4608-44ca-adc0-616f90d36460" providerId="ADAL" clId="{AE362A71-F3FD-4DED-BBD7-7E91F0C3A15B}"/>
    <pc:docChg chg="undo custSel addSld delSld modSld sldOrd">
      <pc:chgData name="Prabhu NATARAJAN" userId="b568c39d-4608-44ca-adc0-616f90d36460" providerId="ADAL" clId="{AE362A71-F3FD-4DED-BBD7-7E91F0C3A15B}" dt="2024-08-30T04:33:03.282" v="926" actId="2711"/>
      <pc:docMkLst>
        <pc:docMk/>
      </pc:docMkLst>
      <pc:sldChg chg="add del ord modTransition modNotes">
        <pc:chgData name="Prabhu NATARAJAN" userId="b568c39d-4608-44ca-adc0-616f90d36460" providerId="ADAL" clId="{AE362A71-F3FD-4DED-BBD7-7E91F0C3A15B}" dt="2024-08-28T08:41:39.101" v="183"/>
        <pc:sldMkLst>
          <pc:docMk/>
          <pc:sldMk cId="4134764613" sldId="586"/>
        </pc:sldMkLst>
      </pc:sldChg>
      <pc:sldChg chg="modSp">
        <pc:chgData name="Prabhu NATARAJAN" userId="b568c39d-4608-44ca-adc0-616f90d36460" providerId="ADAL" clId="{AE362A71-F3FD-4DED-BBD7-7E91F0C3A15B}" dt="2024-08-30T04:25:09.389" v="904" actId="20577"/>
        <pc:sldMkLst>
          <pc:docMk/>
          <pc:sldMk cId="4109319611" sldId="885"/>
        </pc:sldMkLst>
        <pc:spChg chg="mod">
          <ac:chgData name="Prabhu NATARAJAN" userId="b568c39d-4608-44ca-adc0-616f90d36460" providerId="ADAL" clId="{AE362A71-F3FD-4DED-BBD7-7E91F0C3A15B}" dt="2024-08-30T04:25:09.389" v="904" actId="20577"/>
          <ac:spMkLst>
            <pc:docMk/>
            <pc:sldMk cId="4109319611" sldId="885"/>
            <ac:spMk id="18" creationId="{DE64FF56-E292-417E-92A7-DD2B3947CBFF}"/>
          </ac:spMkLst>
        </pc:spChg>
      </pc:sldChg>
      <pc:sldChg chg="mod modShow">
        <pc:chgData name="Prabhu NATARAJAN" userId="b568c39d-4608-44ca-adc0-616f90d36460" providerId="ADAL" clId="{AE362A71-F3FD-4DED-BBD7-7E91F0C3A15B}" dt="2024-08-30T04:24:58.742" v="902" actId="729"/>
        <pc:sldMkLst>
          <pc:docMk/>
          <pc:sldMk cId="257875887" sldId="919"/>
        </pc:sldMkLst>
      </pc:sldChg>
      <pc:sldChg chg="modNotesTx">
        <pc:chgData name="Prabhu NATARAJAN" userId="b568c39d-4608-44ca-adc0-616f90d36460" providerId="ADAL" clId="{AE362A71-F3FD-4DED-BBD7-7E91F0C3A15B}" dt="2024-08-28T08:53:22.726" v="236" actId="6549"/>
        <pc:sldMkLst>
          <pc:docMk/>
          <pc:sldMk cId="3937675968" sldId="921"/>
        </pc:sldMkLst>
      </pc:sldChg>
      <pc:sldChg chg="modNotes modNotesTx">
        <pc:chgData name="Prabhu NATARAJAN" userId="b568c39d-4608-44ca-adc0-616f90d36460" providerId="ADAL" clId="{AE362A71-F3FD-4DED-BBD7-7E91F0C3A15B}" dt="2024-08-28T09:01:56.784" v="406" actId="20577"/>
        <pc:sldMkLst>
          <pc:docMk/>
          <pc:sldMk cId="2842620011" sldId="922"/>
        </pc:sldMkLst>
      </pc:sldChg>
      <pc:sldChg chg="modNotesTx">
        <pc:chgData name="Prabhu NATARAJAN" userId="b568c39d-4608-44ca-adc0-616f90d36460" providerId="ADAL" clId="{AE362A71-F3FD-4DED-BBD7-7E91F0C3A15B}" dt="2024-08-30T04:33:03.282" v="926" actId="2711"/>
        <pc:sldMkLst>
          <pc:docMk/>
          <pc:sldMk cId="2877523275" sldId="925"/>
        </pc:sldMkLst>
      </pc:sldChg>
      <pc:sldChg chg="mod modShow">
        <pc:chgData name="Prabhu NATARAJAN" userId="b568c39d-4608-44ca-adc0-616f90d36460" providerId="ADAL" clId="{AE362A71-F3FD-4DED-BBD7-7E91F0C3A15B}" dt="2024-08-30T04:24:58.209" v="901" actId="729"/>
        <pc:sldMkLst>
          <pc:docMk/>
          <pc:sldMk cId="2805900520" sldId="931"/>
        </pc:sldMkLst>
      </pc:sldChg>
      <pc:sldChg chg="modNotesTx">
        <pc:chgData name="Prabhu NATARAJAN" userId="b568c39d-4608-44ca-adc0-616f90d36460" providerId="ADAL" clId="{AE362A71-F3FD-4DED-BBD7-7E91F0C3A15B}" dt="2024-08-28T09:16:20.706" v="896" actId="6549"/>
        <pc:sldMkLst>
          <pc:docMk/>
          <pc:sldMk cId="3848712223" sldId="938"/>
        </pc:sldMkLst>
      </pc:sldChg>
      <pc:sldChg chg="modNotes modNotesTx">
        <pc:chgData name="Prabhu NATARAJAN" userId="b568c39d-4608-44ca-adc0-616f90d36460" providerId="ADAL" clId="{AE362A71-F3FD-4DED-BBD7-7E91F0C3A15B}" dt="2024-08-28T09:10:40.006" v="868" actId="20577"/>
        <pc:sldMkLst>
          <pc:docMk/>
          <pc:sldMk cId="1465845106" sldId="939"/>
        </pc:sldMkLst>
      </pc:sldChg>
      <pc:sldChg chg="modNotesTx">
        <pc:chgData name="Prabhu NATARAJAN" userId="b568c39d-4608-44ca-adc0-616f90d36460" providerId="ADAL" clId="{AE362A71-F3FD-4DED-BBD7-7E91F0C3A15B}" dt="2024-08-28T09:07:48.400" v="854" actId="20577"/>
        <pc:sldMkLst>
          <pc:docMk/>
          <pc:sldMk cId="2043706431" sldId="941"/>
        </pc:sldMkLst>
      </pc:sldChg>
      <pc:sldChg chg="modSp mod modAnim">
        <pc:chgData name="Prabhu NATARAJAN" userId="b568c39d-4608-44ca-adc0-616f90d36460" providerId="ADAL" clId="{AE362A71-F3FD-4DED-BBD7-7E91F0C3A15B}" dt="2024-08-30T04:32:47.174" v="924"/>
        <pc:sldMkLst>
          <pc:docMk/>
          <pc:sldMk cId="134473333" sldId="946"/>
        </pc:sldMkLst>
        <pc:inkChg chg="ord">
          <ac:chgData name="Prabhu NATARAJAN" userId="b568c39d-4608-44ca-adc0-616f90d36460" providerId="ADAL" clId="{AE362A71-F3FD-4DED-BBD7-7E91F0C3A15B}" dt="2024-08-30T04:25:47.376" v="905" actId="166"/>
          <ac:inkMkLst>
            <pc:docMk/>
            <pc:sldMk cId="134473333" sldId="946"/>
            <ac:inkMk id="4" creationId="{00000000-0000-0000-0000-000000000000}"/>
          </ac:inkMkLst>
        </pc:inkChg>
      </pc:sldChg>
      <pc:sldChg chg="modNotesTx">
        <pc:chgData name="Prabhu NATARAJAN" userId="b568c39d-4608-44ca-adc0-616f90d36460" providerId="ADAL" clId="{AE362A71-F3FD-4DED-BBD7-7E91F0C3A15B}" dt="2024-08-28T09:04:03.370" v="505" actId="20577"/>
        <pc:sldMkLst>
          <pc:docMk/>
          <pc:sldMk cId="3495611971" sldId="94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8:10:02.38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16792 3563 24575,'0'10'0,"0"-2"0,0 7 0,0-11 0,0 12 0,0 0 0,0-12 0,0 27 0,0-27 0,16 12 0,-12-1 0,12-11 0,-16 12 0,0-1 0,15-11 0,-11 12 0,12-16 0,-1 16 0,-11-12 0,28 11 0,-13 1 0,5-7 0,3 2 0,4 9 0,1 3 0,-4-6 0,2 0 0,0 2-256,2 1 0,1 1 0,0 0 256,2 2 0,1 1 0,-1 0 0,-2 0 0,0 0 0,-1-1 0,-2-4 0,-1-1 0,0-1-4,11 6 0,-1-3 4,-3-2 0,-2-2 0,-6-3 0,-1 1 0,3 4 0,-1 0 0,8 1 0,-15-2 0,-1-3 767,-1-10-767,11 12 9,-11 0-9,15-12 0,0 11 0,-15 1 0,11-12 0,-11 27 0,-1-27 0,5 28 0,-6-13 0,2-5 0,3 0 0,-5 2 0,3 1 0,19 5 0,2-1 0,-11-3 0,-3 3 0,3 13 0,1-1 0,1-13 0,-2-1 0,-7 7 0,-1-1 0,5-6 0,-1-3 0,0 2 0,-3 0 0,12 9 0,-1 6 0,-16-5 0,13 7 0,-20 0 0,5 1 0,7-1 0,-5 0 0,17 0 0,-1 1 0,-17-15 0,-1 1 0,1-4 0,-1 1 0,2 3 0,-2-1 0,2 15 0,13-1 0,-13 0 0,1 0 0,3-15 0,-21 11 0,6-27 0,-8 12 0,0 0 0,16-13 0,-12 13 0,11-16 0,-15 8 0,0-6 0,0 6 0,0-8 0,0 0 0,0 15 0,16-11 0,-12 12 0,12-16 0,-16 0 0,15 16 0,-11-12 0,12 11 0,-16-15 0,16 16 0,-12-12 0,11 12 0,1-1 0,-12-11 0,27 28 0,-27-28 0,28 27 0,-29-27 0,29 27 0,-28-27 0,27 27 0,-27-27 0,12 28 0,-8-28 0,-7 11 0,7-15 0,-8 8 0,0-6 0,0 6 0,0-8 0,0 0 0,16 0 0,-12 16 0,12-12 0,-16 11 0,-16-38 0,12 17 0,-12-18 0</inkml:trace>
  <inkml:trace contextRef="#ctx0" brushRef="#br0" timeOffset="13416">23336 3528 24575,'-35'0'0,"0"0"0,-8 0 0,4-8 0,-7 0 0,3 6 0,-4 1 0,-4 0-656,8-1 1,-3-2-1,-2 0 1,-1 1 0,-2 1 313,8 0 0,-1 2 0,-1 0 1,-1 0-1,0 1 0,-2-1 0,1 1-68,0-2 0,-1 1 1,0 0-1,-1 0 1,-1-1-1,1 1 0,-1 1 1,1 0 404,3-1 1,1 2 0,-1-1 0,1 1 0,-1-1 0,0 1 0,0 1 0,1-1 0,0 0 4,-4 1 0,0 0 0,0-1 0,0 2 0,0-1 0,1 1 0,-1 0 0,1 1 0,0 0 0,0 1 0,0 1 0,0 0 0,0 0 0,0 0 0,1 0 0,0 0 0,1-2 0,0 1 0,1-1 0,0 0 0,-1 1 0,1-1 0,0 2 0,0 1-367,0 0 0,1 2 0,-1 1 0,1 0 0,0 0 0,-1 0 0,1 0 0,-2-2 367,0-1 0,-1-1 0,0 0 0,0 0 0,0-1 0,0 1 0,0 1 0,1 1 0,1 1 0,1 1 0,-1 1 0,1 0 0,0 0 0,0 1 0,0-1 0,-1 0 0,1-1 0,-1 1 0,1-1 0,-1 0 0,0 0 0,1 0 0,0 0 0,1-1-262,-4 0 1,1 0 0,1-1-1,-1 0 1,1 0 0,0 0-1,-1 2 262,0 0 0,0 1 0,0 0 0,0 1 0,1-1 0,0-1 0,0 0 0,-4-1 0,1 0 0,1-2 0,0 1 0,-1-1 0,1 2 57,-2 0 1,0 0 0,0 1 0,0 0 0,0-1-1,2 0-57,2 0 0,0-1 0,1 0 0,0 0 0,0-1 0,1 0 319,-7 2 1,0-2 0,0 1-1,2-1 1,1 1-320,-2-1 0,2 0 0,0 1 0,0 1 450,7-1 1,-1 1 0,0 1 0,2-1-1,4 1-450,-2 1 0,3 0 0,-1 3 0,-1 1 0,-2 3 0,0 0 0,3 1 0,0 4 0,2 0 0,-1 1 0,2-2 0,-1 1 0,-1 1 0,0 1 0,-5 4 0,0 1 0,-1 0 0,3-2 0,-2 1 0,2-2 0,-1 1 0,8-5 0,-2 2 0,2 0 0,3-2 1486,-6 8 0,3-2-1486,-5-2 0,4-1 1479,18-1 0,2-1-1479,-13 2 0,1-3 2354,3 8-2354,4-8 0,-3 1 634,1-4 1,1 1-635,3 5 0,0 1 0,-2-1 0,-1 0 0,-4 7 0,-1-1 0,3-9 0,-1-1 0,-6 10 0,1 3 0,-1 2 0,1 2 0,6-10 0,1 0 0,0 0 0,-5 11 0,-1 1 0,2-9 0,-1 1 0,3-2 0,4 2 0,1-1 0,-1-5 0,-2 2 0,1-2 0,0 8 0,-1-1 0,-8-4 0,1 1 0,5 2 0,0 0 0,-6-3 0,2 1 0,8 3 0,4 0 0,3-6 0,0-3 0,-3 1 0,1-3 0,7-4 0,-12 3 0,16-5 0,-15-6 0,11 4 0,-12-1 0,16-11 0,0 27 0,-16-27 0,12 12 0,-11-16 0,15 0 0,0 0 0,0 16 0,0-12 0,0 11 0,0-15 0,0 0 0,0 16 0,0-12 0,0 12 0,0-16 0,0 0 0,-16 15 0,12-11 0,-11 12 0,15-16 0,0 0 0,15 0 0,-11 0 0,27 0 0,-27 0 0,12 0 0</inkml:trace>
  <inkml:trace contextRef="#ctx0" brushRef="#br0" timeOffset="22731">19914 3422 24575,'0'20'0,"16"-5"0,-12 1 0,27-12 0,-27 12 0,28-16 0,-29 15 0,29-11 0,-28 12 0,27-1 0,-27-11 0,27 12 0,-19-16 0,6 8 0,-10-6 0,7 6 0,5-8 0,-1 15 0,13-11 0,-13 28 0,5-30 0,3 0 0,0 12 0,1 3 0,7-8 0,1 2 0,-4 13 0,-1 2 0,2-6 0,2 0 0,3 5 0,3 1 0,-6-11 0,4 0 0,0-2 0,3-1 0,0 0 0,2 1-127,-9 0 1,2 1-1,0 1 1,3 2 126,2 1 0,4 3 0,1 1 0,0-1 0,-2-1-613,-7-5 0,-2-1 0,0 0 0,1 1 0,2 1 613,-2 1 0,2 2 0,1 1 0,0 1 0,0-1 0,-1-2 0,-1-2 0,1 0 0,-1-3 0,-1-1 0,0 0 0,2 2-271,0 2 0,1 1 1,2 1-1,-1 0 1,-2 0-1,-1-3 271,3 1 0,-3-1 0,-1-1 0,2 0 0,3 1 0,3 0 0,-2 0 0,-5-1-90,8 3 1,-4-1 89,5-2 0,0-1 0,-2 6 0,1-2 0,2-7 0,2-1 0,-16 1 0,0 2 0,1-2 0,2-4 0,0 0 0,3 1 0,3 4 0,4 1 0,0 2 0,-4 0 0,2 4 0,-3 1 0,3-1-144,1-4 1,4 0 0,0-1 0,-6 1 143,-8 0 0,-3 0 0,0 1 0,2 2 0,1 0 0,-1-2 1080,12 1 1,0-1-1081,-13 1 0,1 2 0,-1-1 0,0 1 0,0-1 0,0-1 0,4-3 0,1-1 0,-2 3 0,-2 6 0,-1 3 0,1-3 0,-2-9 0,0-4 0,-1 4 0,1 7 0,-1 5 0,1-3 0,1-5 0,2-1 0,-2 1 0,-1 6 0,-1 3 0,1-1 0,1-1 0,1 1 0,2-1 27,-6-4 0,1 0 0,1 1 0,0 1-27,2 3 0,1 3 0,-1 0 0,2-1 0,3-1 0,0 1 0,1-1 0,-1 1 0,-3-2 0,-1 1 0,0-1 0,-2 1-88,6 3 0,-2 1 0,-2-2 88,-8-6 0,-2 0 0,-2 0 544,3 6 1,-1 0-545,4 7 0,-1-1 249,-10-13 1,1-1-250,6 6 0,-1 1 898,-7-4 1,-1-1-899,1-2 0,-1 0 557,3 8-557,-4 4 0,-1-27 0,-11 28 0,12-28 0,-16 27 0,0-27 0,8 27 0,-6-11 0,6-1 0,7 13 0,-11-28 0,27 27 0,-27-19 0,11 11 0,2 3 0,2 5 0,-2-5 0,2-1 0,16 10 0,-15 1 0,11-1 0,-27-16 0,11-3 0,1 0 0,-12-12 0,12 11 0,-32-30 0,12 11 0,-12-12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5.805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-4 1335 33,'10'-29'31,"-3"12"-15,10 2-3,0-8-3,10 1-1,4-14 0,12 0 0,6-16-2,12-4-1,9-14 2,12-7-3,6-13-1,7-1 0,0-5-1,4 1-1,-3 1 0,-6 7 0,-7 7-1,-10 11 0,-9 8 0,-12 12 0,-11 10 0,-10 11 1,-10 9-2,-8 7 0,-13 12 0,0 0-3,0 0 0,-20 6-3,10 5-6,-10-5-25,3-2-3,3-4-3</inkml:trace>
  <inkml:trace contextRef="#ctx0" brushRef="#br0" timeOffset="443">702 182 12,'-41'11'36,"26"-17"1,15-7-19,0 13-4,21-25-3,5 11-3,6-5-2,13 2 2,6-2-4,8 2 0,5 0-1,3 3-1,1 1 1,-3 5-2,-6 3 0,-8 5 0,-8 5 0,-10 4 0,-10 5-1,-9 6 1,-9 3-1,-5 5 1,-6 5-1,-3 5-1,-6 3 1,-2 3 0,-4 4 0,1 1 0,-2 3-1,1-3-1,2 5-5,-3-5-25,3-2-10,5-2-1,-2-6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4:08.507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11059 9994 9,'-17'8'29,"17"1"-1,0 3-13,-4 1-3,4 7-4,7 4 0,4 8-4,-1 5-1,8 7 0,2 5-1,8 6 1,5 5-2,5 9 1,5 1-2,5 7 1,5 8-1,4 7 1,7 8 0,5 7 0,5 9 1,8 8-1,4 11 1,9 7-1,4 8 1,7 6-1,2 7 0,5 3-1,4 1 1,1-2 0,2-2-1,4-4 2,2-7 0,7-6 0,1-5-1,2-4 2,0-12-2,3-3 0,-1-9 1,-3-4-1,-5-10-1,-9-6 0,-9-10 1,-6-7-1,-8-6-1,-11-9 1,-10-6 0,-8-7 0,-7-8 1,-9-7-1,-4-5 0,-11-6 0,-3-4 0,-8-4-1,-6-4 1,-5 0-1,-5-5 1,-11-5-1,11 8 0,-11-8-1,0 0 0,-11-6-4,11 6-6,-20-3-20,6-7-5,2 6-1</inkml:trace>
  <inkml:trace contextRef="#ctx0" brushRef="#br0" timeOffset="579.04">14505 14611 28,'0'-11'35,"0"11"-15,0 0-7,14 12-2,-14-12-2,25 8-3,-7-4 1,10 5-4,7-4 0,6 4-1,4-1-1,3 1 0,0-1-1,0-1 0,-1-3 0,-7-4 0,-6 0 0,-9-4 0,-5-5 0,-7-8 0,-9-6 0,-8-7 1,-7-6 0,-5-6 1,-6-5 0,-3-3 1,-1 4-2,-1 2 1,2 6-1,5 4-1,0 9 0,5 5 0,5 7-1,1 1-2,9 12-5,-9-17-15,5 5-13,4 12-2,-6-24-1</inkml:trace>
  <inkml:trace contextRef="#ctx0" brushRef="#br0" timeOffset="1654.15">11271 10034 2,'-29'13'28,"16"-9"-6,1-1-1,12-3-3,-14 3-6,14-3-2,0 0-1,0 0-2,0 0-3,0 0 0,17 0-2,-1 4 1,4-4 0,10 6 0,5-1-1,8 3 0,8 1-1,9 5 0,8 1-1,10 2 1,9 2 0,11 2-1,6 1 1,8 0-1,11 3 1,9-1-1,8 2 1,6-2-1,2 1 0,8 1 1,3-4-1,-1-2 0,-1-1 0,-5-2 1,-5-4-1,-6-2 0,-11-2 0,-12-1 1,-14-3-1,-13 0 0,-12-1-1,-14-1 0,-13-1 0,-10 1 0,-5 1-1,-9-1 0,-1 2 0,-5-3 0,-1 2-3,-5-4-3,2 8-5,-6-2-18,-12-6-4,9 4-3</inkml:trace>
  <inkml:trace contextRef="#ctx0" brushRef="#br0" timeOffset="2369.23">14372 10391 16,'-11'0'33,"11"0"-8,0 0-6,-11 0-6,11 0-2,0 0-3,0 0-2,15 0-3,-2 4 0,2 2 0,7 0-1,4 4 1,9 1-1,0 3-1,5 0 0,3 1-1,1 0 1,-2 1-1,-2-3 0,-6-1 1,-6 0-1,-5-4 1,-7 0 0,-6-2 0,-10-6 0,0 9 0,-11-4 0,-8-2 0,-6-1 0,-5 5 0,-5 0-2,-3 0 2,-1 3-1,-2 3 0,3 3-1,2 1 1,3 3-1,5-1 0,3 0-2,4 1-3,-1-8-10,3-2-21,8-3 2,-4-12-6</inkml:trace>
  <inkml:trace contextRef="#ctx0" brushRef="#br0" timeOffset="3512.35">11319 9835 12,'-18'0'12,"18"0"1,-8-13-3,8 1 0,0-6-3,4-6-1,6-5-1,2-9 0,7-4 0,5-10 0,8-6 0,6-13-3,7-6 1,9-11-2,7-10 3,9-13-3,12-9 2,9-12-3,11-10-2,12-11 5,11-9-1,12-10 0,9-7 0,10-11 0,7-2-1,7-4 4,6 0-1,2 0-2,3 8 0,-4 5 0,0 12 1,-9 13-1,-3 16 0,-14 14-1,-11 17 0,-17 18 1,-17 20 0,-19 16-2,-13 11 0,-15 17 0,-11 6 1,-12 10-1,-4 3 0,-4 1 0,-1 1 1,-3-1-1,-1 3 0,-5-4 0,-6 3-2,-12 7-7,4-12-13,-17 10-14,-5 7-2,-10-5 0</inkml:trace>
  <inkml:trace contextRef="#ctx0" brushRef="#br0" timeOffset="4316.42">14658 5475 8,'0'0'18,"0"0"-3,0 0 0,16 9-5,-6-9 0,8 8 0,1-8 0,10 8-2,2-5-1,6 4-2,3-4-2,7 3 2,-2-2-2,1 1-1,-1-1-1,-5 2 0,-2-1-1,-4 2 1,-7 0-1,-5-2 1,-6 3 0,-3 1 0,-8 0 0,-5 5 0,-5 1 0,-5 0 0,-4 2-1,-4 5 1,-6 2-1,1 2 1,-2 0-1,-2 2 0,2 1 0,1 1 0,0 3 0,4 0-1,2 2 1,2 0 0,3-1 1,4 0-2,1-2 1,1-3-3,4-3-6,0-2-25,-2-12-2,5 1-2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7:51.387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1801 15944 9,'-51'11'15,"26"0"0,-2 7-3,4 5-2,-3 8 0,6 7-4,-1 6 1,5 8-1,1 6-1,3 9-1,2-2 1,7 9 1,3 1-2,0 5 0,7 3 0,5 1 2,5-2-3,6 4 2,8 1-4,6 5-2,10-4 3,5 2 1,13-8-2,9-2 4,7-7-4,6-4 1,7-11 0,3-7 3,4-14-5,5-8 1,-2-12-1,0-10 1,-1-12-1,1-12 0,-8-10 1,3-10 0,-5-11-1,-5-10-3,-5-6 3,-5-10-3,-6-3 3,-5-4 0,-9-5 0,-7-6-1,-9-3 2,-9-1 1,-11-8-1,-6 4 2,-10-2-2,-10-5 0,-11 2 1,-5 6-1,-7 3 0,-9 6 1,-6 8-1,-8 9 0,-9 8 0,-7 9-1,-9 10 0,-7 7 1,-13 7 0,-7 6-1,-7 9 0,-7 6 0,-2 11 0,-6 4 0,-2 13-2,-5 5-1,7 17-3,0 2-3,15 22-11,6 8-17,14 10 0,14 14-4</inkml:trace>
  <inkml:trace contextRef="#ctx0" brushRef="#br0" timeOffset="2574.25">3040 15627 9,'-8'10'10,"8"-10"1,-4 9-3,4-9-1,-3 12 1,3-12 1,-5 11-1,5-11-2,0 0 2,0 0-2,-5 9-1,5-9 0,0 0 0,0 0 0,0 0 0,4-13-1,-4 13 4,6-21-3,0 4-1,-1-5 1,5-4 1,-3-5-2,5-4-2,0 0 0,3 0-1,-2 0-1,1 3 0,-1 1 0,1 5 0,-5 4 0,1 4 0,-4 4 0,-1 4 1,-5 10-1,6-13 1,-6 13-1,0 0-2,0 0-7,0 0-27,0 0-1,-3 13-1</inkml:trace>
  <inkml:trace contextRef="#ctx0" brushRef="#br0" timeOffset="4356.42">2252 16370 2,'-9'0'20,"9"0"-3,0 0 0,-13-16-5,13 16-4,-5-14 0,5 14-4,0-15 0,0 15-3,6-13 0,-6 13-1,12-9 0,-12 9 0,17-3 1,-7 3-1,0 3 1,1 2-1,-4-1 1,-7-4 0,17 15-1,-10-5 1,-4-1 0,0 3 0,-3-1-1,0 0 2,0-1-1,-6 0 0,6-10 0,-13 14 2,4-10-2,9-4 1,-17 2-1,8-2 1,9 0-1,-16-6 0,16 6 0,-12-12 0,12 12 1,-6-17-1,6 7-1,0-2 0,6 2 2,-2-3-2,4 2 0,0 1 0,1 3 0,3 0 1,-2 4-1,1 3 0,-1 0 0,-1 0 2,-9 0-1,12 13-1,-12-13 1,4 14 1,-4-4-1,-7 0 0,7-10 0,-17 18 0,4-10-1,1-3 1,-1 0-1,0-3 1,0-2-1,2 0 0,11 0 0,-15 0 0,15 0 0,0 0-1,0 0 1,0-11-2,0 11-5,11-7-20,1 0-5,5 7-2,-5-4 0</inkml:trace>
  <inkml:trace contextRef="#ctx0" brushRef="#br0" timeOffset="6235.62">3586 15914 4,'0'0'15,"0"11"2,0-11-5,0 0 2,5 12-3,-5-12 1,0 15-3,0-15 0,-4 14-1,4-14-2,-7 20 1,-3-9-1,2 2-2,-5 0-1,0 1 1,-5-2 0,1 3 1,-3-2-3,-2 2 1,-4-2-1,1 2 0,0-2 0,1-1-1,0-1 0,2-2 0,1 0 0,6-2-1,2-1 0,3-2 1,10-4-2,-9 8 1,9-8-1,5 14 1,-5-14-1,17 17 1,-4-6-1,1 2 1,0-1 0,0 2 0,0-3 0,-3 1 1,-3 0-1,-1-2 1,-7 1-1,0-2 1,0 0-1,0-9 1,-18 16 0,6-9-1,0-1 0,-3 1 1,1-2-1,0 0 0,0 1 0,2-1 0,3 0 0,9-5-1,-15 20 1,12-6-1,3 1 0,0 3 0,0 1 0,5-1 0,-1 2 1,2-3-1,0-2 1,-1-4 0,0-1 0,-5-10 0,8 15 1,-8-15-1,0 10 1,0-10 0,-10 11-1,10-11 1,-17 10 0,7-5 0,-3 1-1,1 0 1,-1-1-2,1 0 1,12-5 0,-15 11-1,15-11 1,-4 14-1,7-4 0,1-1 1,3 3-1,2 0 1,0 2 0,1 0 0,-2 1 0,-1-3 0,-1-2 0,0 2 1,-6-1-1,3 0 1,-3-2-1,-6 1 1,6-10 0,-13 14-1,4-9 1,-3 2-1,3-4 1,-1 0-1,0-3 0,10 0 1,-14 4-1,14-4 0,0 0-1,-10 0-1,10 0-3,0 0-6,0 0-26,13 0-3,-13 0 0</inkml:trace>
  <inkml:trace contextRef="#ctx0" brushRef="#br0" timeOffset="8139.81">1061 15631 10,'0'0'21,"0"0"-4,0 0 0,0 0-3,0 0-1,0 0-5,0 0 2,0 0-4,0 0 2,-43-40-2,43 40-2,0 0 0,-45-8-1,45 8-1,-41-10 2,41 10-3,-53-14-1,53 14 1,-63-20-1,63 20-1,-73-26 1,73 26 0,-75-30-1,75 30 1,-74-35-2,74 35 2,-72-39 0,72 39 0,-61-40-2,61 40 1,-48-41 1,48 41 0,0 0 0,-39-53 0,39 53 1,0 0-1,0 0 4,15-46-1,-15 46-2,0 0 0,56-8-1,-56 8 1,53 12-1,-53-12 0,60 21 0,-60-21-1,64 34 1,-64-34-1,65 42 1,-65-42 1,59 52-1,-59-52 1,52 55-1,-52-55 0,45 54 1,-45-54-1,36 49 1,-36-49-1,28 42 0,-28-42 1,0 0-1,27 49 0,-27-49 0,0 0 0,0 0-2,0 0-1,0 0-5,0 0-8,23 43-19,-23-43 0,0 0-3</inkml:trace>
  <inkml:trace contextRef="#ctx0" brushRef="#br0" timeOffset="9221.92">1313 15751 17,'-10'0'19,"10"0"-6,0 0-1,-11-7-3,11 7-3,0 0-2,0 0 0,0 0-2,5-10-1,-5 10 0,11-3 1,-11 3-2,14 0 1,-14 0-1,17 5 1,-17-5 0,12 9 0,-12-9 0,9 13 1,-9-13-1,0 10 1,0-10-1,-7 9 2,7-9-2,-14 7 1,14-7 0,-17 3-1,8-3 0,9 0 0,-16-7 0,16 7-1,-11-10 1,11 10-1,-4-9 0,4 9 0,3-13 0,-3 13-1,10-10 1,-10 10 0,15-5 0,-15 5 0,16 0 0,-16 0 1,13 8-1,-13-8 0,9 14 1,-9-14-1,0 18 1,-2-9-1,-4 0 1,6-9-1,-18 17 1,9-12-1,-2-2 0,0 1 1,0-4-1,11 0 0,-16-4 0,16 4 0,-10-14 0,10 14 0,0-18-1,6 9 1,0-3 0,1 2 0,1 1 0,2 0 0,-1 3 0,2 3 0,0 3 0,-11 0 0,16 0 0,-16 0 1,9 12-1,-9-12 0,0 17 2,0-7-1,-7 0-1,0 2 0,-4-3 2,2-1-2,-1-1 0,-1-5-5,11-2-7,-13 11-20,13-11 0,0 0-2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8:59.273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11627 1607 12,'-63'-28'24,"23"20"-8,-4 4 9,-8 6-12,0 10-5,-7 8 0,1 9-1,-8 8 1,7 8-2,-6 11-1,3 6-2,-4 6 1,2 7-2,-2 8 4,4 9-4,0 2 1,3 3 0,4 2 0,4 5 0,6 5-1,7 6 1,6-4-1,8 1 0,9-1 0,6 6 0,9-8-1,12 4 0,5-4 0,12-5 0,8-4-1,9-4 2,14-9-1,8-6-1,10-9 0,9-11 0,6-11 1,8-11-2,9-13 2,-1-11-1,4-15 0,3-9 0,-2-15 0,3-9-1,-3-12 1,-1-9 0,-9-6 0,-4-10 1,-7-4-1,-6-2 0,-9-6 0,-9-3 0,-8 0 0,-9-2 1,-6-2-1,-12-1 0,-8-3 1,-10 0-1,-9-6 1,-11-1-1,-13-4 0,-11-9 0,-8-1 0,-13-1-1,-12-5 2,-12-1-1,-13 0-1,-9 3 2,-8 6-3,-9 8 1,-6 17-7,-11 3-1,5 25-24,-7 26-9,5 24-1,-2 22-1</inkml:trace>
  <inkml:trace contextRef="#ctx0" brushRef="#br0" timeOffset="1">12154 2481 14,'15'-7'20,"2"2"-7,-6 5 0,-11 0-7,17 0-1,-17 0-1,11 7-2,-11-7 2,6 9 0,-6-9-1,0 11 1,0-11-1,-12 12 0,12-12 2,-12 7-2,12-7 1,-18 0-2,18 0 1,-15-9-1,15 9 0,-10-18 0,10 8 1,-3-1-3,3-1 0,6 2 1,-6 10-1,14-14 0,-14 14 0,19 0 0,-9 3 0,-1 3 2,-9-6-2,16 16 1,-16-16 0,10 16 0,-10-16 1,0 0-1,-16 6 1,1-9-1,1-3 0,-5-4 0,-2 1 0,-1-3-1,6 2 0,-1 1-1,7 9-4,1 0-13,6 7-17,12 12-3,3 0 2</inkml:trace>
  <inkml:trace contextRef="#ctx0" brushRef="#br0" timeOffset="2">12201 2506 7,'-6'-12'12,"6"-1"0,0 13-3,3-17-1,-3 6 1,0 11-3,12-16-1,-12 16-2,11-11 0,-11 11-2,14-5 1,-14 5 0,13 5-1,-13-5 0,11 14 1,-8-3 0,-3 1-1,0 1 1,-3-3 0,-2 2 0,5-12-1,-13 17 1,3-12 0,0-2-1,0-3 0,0 0 1,0-6 0,1-1-1,-1 2-1,10 5 0,-12-19 1,8 9-2,4 0 2,0-1-1,0 1 0,8 0 0,-8 10 0,14-14 0,-14 14 0,17-2 0,-8 2 0,1 5 0,-10-5 1,15 11-1,-15-11 0,11 18 1,-11-18 1,0 18-1,0-18 0,-11 15 0,1-12 0,-2 1 0,-3-4 0,-1 0 0,1-8-1,-1 1 1,2 0-1,3-1 0,1 0-1,10 8 1,-8-13-1,8 13-3,11-11-6,-1 3-17,5-4-6,8-2-1</inkml:trace>
  <inkml:trace contextRef="#ctx0" brushRef="#br0" timeOffset="3">12663 3188 12,'-12'3'18,"12"-3"-3,0 0 2,0 0-5,-10 0 0,10 0-3,0 0-1,0 0-1,0 0-2,0 0-1,0 0 2,12 11-1,-2-5-2,6 3 1,3 3-1,9 2 0,1 2 1,6 2-2,2 1 0,1 1-2,0-1 1,0-2-1,-3-2 1,-5-3-1,-5-3 0,-3-1 1,-6-3-1,-1-1 0,-15-4-3,10 0-6,-10 0-15,0 0-10,0 0-6,-12 0 3</inkml:trace>
  <inkml:trace contextRef="#ctx0" brushRef="#br0" timeOffset="4">12141 3928 2,'0'0'14,"0"0"-2,0 0 0,-9-3-1,9 3-2,0 0-1,-10-4-1,10 4 1,-12-3-1,2-1-2,10 4 0,-21-8 1,8 2-1,-5-2-1,-1-2 0,-5-3 1,-4-2-1,-2-8-1,-5 1 0,-3-7-1,-2-5 0,-3-4 0,2-3 0,-2-1 1,6 3 0,1-1-1,5 4-1,2 1 0,8 7 1,4 3-1,2 4 0,4 4 0,3 3 0,-1 1-1,4 4 1,5 9-1,-8-13 0,8 13 0,0 0 0,0 0 1,0 0-1,-9-10 0,9 10 0,0 0 0,0 0 0,0 0 0,0 0 0,0 0 0,0 0-1,0 0 1,0 0 0,0 0 0,0 0 0,0 0 0,0 0 0,0 0 0,0 0 0,0 0 0,0 0 0,0 0 0,0 0 0,0 0 0,0 0 0,0 0 0,0 0 0,0 0 0,0 0 0,0 0 0,0 0 0,0 0 0,0 0 0,0 0 1,0 0-1,0 0 0,0 0 0,0 0 0,-13 7 0,13-7 0,-12 9-1,3 0 1,-2 1 0,-1 4 0,-1 1 0,0 4 1,0-2-2,-1 4 2,1 0 0,2 0-2,3-4 1,0 0 0,3-1-1,5-1 1,0-2 0,5 1-1,3-6 1,0 1-1,3-1 1,0-4 0,4-4 0,-1 0 0,2-6 0,2-5 0,0-1 1,4-6-1,-1-1 0,-1-3 0,1 1 0,-2 1 1,-1 2-1,-3 1 0,-2 3 0,-3 1 1,-10 13-1,12-15 1,-12 15 0,0 0 0,7-10 0,-7 10-1,0 0 1,0 0-1,0 0-1,0 0-3,0 0-8,0 0-27,0 0 0,0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7:51.387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1801 15944 9,'-51'11'15,"26"0"0,-2 7-3,4 5-2,-3 8 0,6 7-4,-1 6 1,5 8-1,1 6-1,3 9-1,2-2 1,7 9 1,3 1-2,0 5 0,7 3 0,5 1 2,5-2-3,6 4 2,8 1-4,6 5-2,10-4 3,5 2 1,13-8-2,9-2 4,7-7-4,6-4 1,7-11 0,3-7 3,4-14-5,5-8 1,-2-12-1,0-10 1,-1-12-1,1-12 0,-8-10 1,3-10 0,-5-11-1,-5-10-3,-5-6 3,-5-10-3,-6-3 3,-5-4 0,-9-5 0,-7-6-1,-9-3 2,-9-1 1,-11-8-1,-6 4 2,-10-2-2,-10-5 0,-11 2 1,-5 6-1,-7 3 0,-9 6 1,-6 8-1,-8 9 0,-9 8 0,-7 9-1,-9 10 0,-7 7 1,-13 7 0,-7 6-1,-7 9 0,-7 6 0,-2 11 0,-6 4 0,-2 13-2,-5 5-1,7 17-3,0 2-3,15 22-11,6 8-17,14 10 0,14 14-4</inkml:trace>
  <inkml:trace contextRef="#ctx0" brushRef="#br0" timeOffset="2574.25">3040 15627 9,'-8'10'10,"8"-10"1,-4 9-3,4-9-1,-3 12 1,3-12 1,-5 11-1,5-11-2,0 0 2,0 0-2,-5 9-1,5-9 0,0 0 0,0 0 0,0 0 0,4-13-1,-4 13 4,6-21-3,0 4-1,-1-5 1,5-4 1,-3-5-2,5-4-2,0 0 0,3 0-1,-2 0-1,1 3 0,-1 1 0,1 5 0,-5 4 0,1 4 0,-4 4 0,-1 4 1,-5 10-1,6-13 1,-6 13-1,0 0-2,0 0-7,0 0-27,0 0-1,-3 13-1</inkml:trace>
  <inkml:trace contextRef="#ctx0" brushRef="#br0" timeOffset="4356.42">2252 16370 2,'-9'0'20,"9"0"-3,0 0 0,-13-16-5,13 16-4,-5-14 0,5 14-4,0-15 0,0 15-3,6-13 0,-6 13-1,12-9 0,-12 9 0,17-3 1,-7 3-1,0 3 1,1 2-1,-4-1 1,-7-4 0,17 15-1,-10-5 1,-4-1 0,0 3 0,-3-1-1,0 0 2,0-1-1,-6 0 0,6-10 0,-13 14 2,4-10-2,9-4 1,-17 2-1,8-2 1,9 0-1,-16-6 0,16 6 0,-12-12 0,12 12 1,-6-17-1,6 7-1,0-2 0,6 2 2,-2-3-2,4 2 0,0 1 0,1 3 0,3 0 1,-2 4-1,1 3 0,-1 0 0,-1 0 2,-9 0-1,12 13-1,-12-13 1,4 14 1,-4-4-1,-7 0 0,7-10 0,-17 18 0,4-10-1,1-3 1,-1 0-1,0-3 1,0-2-1,2 0 0,11 0 0,-15 0 0,15 0 0,0 0-1,0 0 1,0-11-2,0 11-5,11-7-20,1 0-5,5 7-2,-5-4 0</inkml:trace>
  <inkml:trace contextRef="#ctx0" brushRef="#br0" timeOffset="6235.62">3586 15914 4,'0'0'15,"0"11"2,0-11-5,0 0 2,5 12-3,-5-12 1,0 15-3,0-15 0,-4 14-1,4-14-2,-7 20 1,-3-9-1,2 2-2,-5 0-1,0 1 1,-5-2 0,1 3 1,-3-2-3,-2 2 1,-4-2-1,1 2 0,0-2 0,1-1-1,0-1 0,2-2 0,1 0 0,6-2-1,2-1 0,3-2 1,10-4-2,-9 8 1,9-8-1,5 14 1,-5-14-1,17 17 1,-4-6-1,1 2 1,0-1 0,0 2 0,0-3 0,-3 1 1,-3 0-1,-1-2 1,-7 1-1,0-2 1,0 0-1,0-9 1,-18 16 0,6-9-1,0-1 0,-3 1 1,1-2-1,0 0 0,0 1 0,2-1 0,3 0 0,9-5-1,-15 20 1,12-6-1,3 1 0,0 3 0,0 1 0,5-1 0,-1 2 1,2-3-1,0-2 1,-1-4 0,0-1 0,-5-10 0,8 15 1,-8-15-1,0 10 1,0-10 0,-10 11-1,10-11 1,-17 10 0,7-5 0,-3 1-1,1 0 1,-1-1-2,1 0 1,12-5 0,-15 11-1,15-11 1,-4 14-1,7-4 0,1-1 1,3 3-1,2 0 1,0 2 0,1 0 0,-2 1 0,-1-3 0,-1-2 0,0 2 1,-6-1-1,3 0 1,-3-2-1,-6 1 1,6-10 0,-13 14-1,4-9 1,-3 2-1,3-4 1,-1 0-1,0-3 0,10 0 1,-14 4-1,14-4 0,0 0-1,-10 0-1,10 0-3,0 0-6,0 0-26,13 0-3,-13 0 0</inkml:trace>
  <inkml:trace contextRef="#ctx0" brushRef="#br0" timeOffset="8139.81">1061 15631 10,'0'0'21,"0"0"-4,0 0 0,0 0-3,0 0-1,0 0-5,0 0 2,0 0-4,0 0 2,-43-40-2,43 40-2,0 0 0,-45-8-1,45 8-1,-41-10 2,41 10-3,-53-14-1,53 14 1,-63-20-1,63 20-1,-73-26 1,73 26 0,-75-30-1,75 30 1,-74-35-2,74 35 2,-72-39 0,72 39 0,-61-40-2,61 40 1,-48-41 1,48 41 0,0 0 0,-39-53 0,39 53 1,0 0-1,0 0 4,15-46-1,-15 46-2,0 0 0,56-8-1,-56 8 1,53 12-1,-53-12 0,60 21 0,-60-21-1,64 34 1,-64-34-1,65 42 1,-65-42 1,59 52-1,-59-52 1,52 55-1,-52-55 0,45 54 1,-45-54-1,36 49 1,-36-49-1,28 42 0,-28-42 1,0 0-1,27 49 0,-27-49 0,0 0 0,0 0-2,0 0-1,0 0-5,0 0-8,23 43-19,-23-43 0,0 0-3</inkml:trace>
  <inkml:trace contextRef="#ctx0" brushRef="#br0" timeOffset="9221.92">1313 15751 17,'-10'0'19,"10"0"-6,0 0-1,-11-7-3,11 7-3,0 0-2,0 0 0,0 0-2,5-10-1,-5 10 0,11-3 1,-11 3-2,14 0 1,-14 0-1,17 5 1,-17-5 0,12 9 0,-12-9 0,9 13 1,-9-13-1,0 10 1,0-10-1,-7 9 2,7-9-2,-14 7 1,14-7 0,-17 3-1,8-3 0,9 0 0,-16-7 0,16 7-1,-11-10 1,11 10-1,-4-9 0,4 9 0,3-13 0,-3 13-1,10-10 1,-10 10 0,15-5 0,-15 5 0,16 0 0,-16 0 1,13 8-1,-13-8 0,9 14 1,-9-14-1,0 18 1,-2-9-1,-4 0 1,6-9-1,-18 17 1,9-12-1,-2-2 0,0 1 1,0-4-1,11 0 0,-16-4 0,16 4 0,-10-14 0,10 14 0,0-18-1,6 9 1,0-3 0,1 2 0,1 1 0,2 0 0,-1 3 0,2 3 0,0 3 0,-11 0 0,16 0 0,-16 0 1,9 12-1,-9-12 0,0 17 2,0-7-1,-7 0-1,0 2 0,-4-3 2,2-1-2,-1-1 0,-1-5-5,11-2-7,-13 11-20,13-11 0,0 0-2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8:59.273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11627 1607 12,'-63'-28'24,"23"20"-8,-4 4 9,-8 6-12,0 10-5,-7 8 0,1 9-1,-8 8 1,7 8-2,-6 11-1,3 6-2,-4 6 1,2 7-2,-2 8 4,4 9-4,0 2 1,3 3 0,4 2 0,4 5 0,6 5-1,7 6 1,6-4-1,8 1 0,9-1 0,6 6 0,9-8-1,12 4 0,5-4 0,12-5 0,8-4-1,9-4 2,14-9-1,8-6-1,10-9 0,9-11 0,6-11 1,8-11-2,9-13 2,-1-11-1,4-15 0,3-9 0,-2-15 0,3-9-1,-3-12 1,-1-9 0,-9-6 0,-4-10 1,-7-4-1,-6-2 0,-9-6 0,-9-3 0,-8 0 0,-9-2 1,-6-2-1,-12-1 0,-8-3 1,-10 0-1,-9-6 1,-11-1-1,-13-4 0,-11-9 0,-8-1 0,-13-1-1,-12-5 2,-12-1-1,-13 0-1,-9 3 2,-8 6-3,-9 8 1,-6 17-7,-11 3-1,5 25-24,-7 26-9,5 24-1,-2 22-1</inkml:trace>
  <inkml:trace contextRef="#ctx0" brushRef="#br0" timeOffset="1">12154 2481 14,'15'-7'20,"2"2"-7,-6 5 0,-11 0-7,17 0-1,-17 0-1,11 7-2,-11-7 2,6 9 0,-6-9-1,0 11 1,0-11-1,-12 12 0,12-12 2,-12 7-2,12-7 1,-18 0-2,18 0 1,-15-9-1,15 9 0,-10-18 0,10 8 1,-3-1-3,3-1 0,6 2 1,-6 10-1,14-14 0,-14 14 0,19 0 0,-9 3 0,-1 3 2,-9-6-2,16 16 1,-16-16 0,10 16 0,-10-16 1,0 0-1,-16 6 1,1-9-1,1-3 0,-5-4 0,-2 1 0,-1-3-1,6 2 0,-1 1-1,7 9-4,1 0-13,6 7-17,12 12-3,3 0 2</inkml:trace>
  <inkml:trace contextRef="#ctx0" brushRef="#br0" timeOffset="2">12201 2506 7,'-6'-12'12,"6"-1"0,0 13-3,3-17-1,-3 6 1,0 11-3,12-16-1,-12 16-2,11-11 0,-11 11-2,14-5 1,-14 5 0,13 5-1,-13-5 0,11 14 1,-8-3 0,-3 1-1,0 1 1,-3-3 0,-2 2 0,5-12-1,-13 17 1,3-12 0,0-2-1,0-3 0,0 0 1,0-6 0,1-1-1,-1 2-1,10 5 0,-12-19 1,8 9-2,4 0 2,0-1-1,0 1 0,8 0 0,-8 10 0,14-14 0,-14 14 0,17-2 0,-8 2 0,1 5 0,-10-5 1,15 11-1,-15-11 0,11 18 1,-11-18 1,0 18-1,0-18 0,-11 15 0,1-12 0,-2 1 0,-3-4 0,-1 0 0,1-8-1,-1 1 1,2 0-1,3-1 0,1 0-1,10 8 1,-8-13-1,8 13-3,11-11-6,-1 3-17,5-4-6,8-2-1</inkml:trace>
  <inkml:trace contextRef="#ctx0" brushRef="#br0" timeOffset="3">12663 3188 12,'-12'3'18,"12"-3"-3,0 0 2,0 0-5,-10 0 0,10 0-3,0 0-1,0 0-1,0 0-2,0 0-1,0 0 2,12 11-1,-2-5-2,6 3 1,3 3-1,9 2 0,1 2 1,6 2-2,2 1 0,1 1-2,0-1 1,0-2-1,-3-2 1,-5-3-1,-5-3 0,-3-1 1,-6-3-1,-1-1 0,-15-4-3,10 0-6,-10 0-15,0 0-10,0 0-6,-12 0 3</inkml:trace>
  <inkml:trace contextRef="#ctx0" brushRef="#br0" timeOffset="4">12141 3928 2,'0'0'14,"0"0"-2,0 0 0,-9-3-1,9 3-2,0 0-1,-10-4-1,10 4 1,-12-3-1,2-1-2,10 4 0,-21-8 1,8 2-1,-5-2-1,-1-2 0,-5-3 1,-4-2-1,-2-8-1,-5 1 0,-3-7-1,-2-5 0,-3-4 0,2-3 0,-2-1 1,6 3 0,1-1-1,5 4-1,2 1 0,8 7 1,4 3-1,2 4 0,4 4 0,3 3 0,-1 1-1,4 4 1,5 9-1,-8-13 0,8 13 0,0 0 0,0 0 1,0 0-1,-9-10 0,9 10 0,0 0 0,0 0 0,0 0 0,0 0 0,0 0 0,0 0-1,0 0 1,0 0 0,0 0 0,0 0 0,0 0 0,0 0 0,0 0 0,0 0 0,0 0 0,0 0 0,0 0 0,0 0 0,0 0 0,0 0 0,0 0 0,0 0 0,0 0 0,0 0 0,0 0 0,0 0 0,0 0 0,0 0 0,0 0 1,0 0-1,0 0 0,0 0 0,0 0 0,-13 7 0,13-7 0,-12 9-1,3 0 1,-2 1 0,-1 4 0,-1 1 0,0 4 1,0-2-2,-1 4 2,1 0 0,2 0-2,3-4 1,0 0 0,3-1-1,5-1 1,0-2 0,5 1-1,3-6 1,0 1-1,3-1 1,0-4 0,4-4 0,-1 0 0,2-6 0,2-5 0,0-1 1,4-6-1,-1-1 0,-1-3 0,1 1 0,-2 1 1,-1 2-1,-3 1 0,-2 3 0,-3 1 1,-10 13-1,12-15 1,-12 15 0,0 0 0,7-10 0,-7 10-1,0 0 1,0 0-1,0 0-1,0 0-3,0 0-8,0 0-27,0 0 0,0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29:26.14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14280 17534 1,'0'0'18,"0"0"0,0 0-2,0 0-3,0 0-2,-9 0-2,9 0-1,-9 16-3,4-4 0,-1 9 0,-4 2-2,1 9 0,-4 4 0,-3 12 3,16-48-3,-22 52 2,22-52-3,-25 68 0,25-68 0,-37 80-1,20-36 0,-2 3-1,-3-1 2,-3 3-3,3-1 2,1 2 0,-1-6 1,-3 0 0,6-1-1,-2-1 0,21-42-1,-38 74 1,38-74-1,-30 58 0,30-58-1,-23 42 0,23-42 0,0 0-3,0 0-1,-25 47-4,25-47-14,0 0-14,0 0-2</inkml:trace>
  <inkml:trace contextRef="#ctx0" brushRef="#br0" timeOffset="1">14096 18185 3,'0'0'17,"0"0"0,-41 8-3,41-8-1,0 0-3,0 0 0,0 0-2,0 0-2,0 0 1,0 0 0,0 0-2,0 0 0,0 0 1,0 0-2,0 0 0,0 0-1,0 0 0,0 0 2,0 0-3,0 0 0,0 0 1,28 54-2,-28-54 1,24 43-1,-24-43 0,31 59-1,-31-59 0,37 68 0,-37-68-1,39 73 1,-39-73-1,40 75 0,-40-75 0,37 68 0,-37-68 1,33 61 0,-33-61 0,24 45 0,-24-45 0,0 0 0,0 0-3,31 46-6,-31-46-6,0 0-26,0 0-2,0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30:58.96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1801 15944 9,'-51'11'15,"26"0"0,-2 7-3,4 5-2,-3 8 0,6 7-4,-1 6 1,5 8-1,1 6-1,3 9-1,2-2 1,7 9 1,3 1-2,0 5 0,7 3 0,5 1 2,5-2-3,6 4 2,8 1-4,6 5-2,10-4 3,5 2 1,13-8-2,9-2 4,7-7-4,6-4 1,7-11 0,3-7 3,4-14-5,5-8 1,-2-12-1,0-10 1,-1-12-1,1-12 0,-8-10 1,3-10 0,-5-11-1,-5-10-3,-5-6 3,-5-10-3,-6-3 3,-5-4 0,-9-5 0,-7-6-1,-9-3 2,-9-1 1,-11-8-1,-6 4 2,-10-2-2,-10-5 0,-11 2 1,-5 6-1,-7 3 0,-9 6 1,-6 8-1,-8 9 0,-9 8 0,-7 9-1,-9 10 0,-7 7 1,-13 7 0,-7 6-1,-7 9 0,-7 6 0,-2 11 0,-6 4 0,-2 13-2,-5 5-1,7 17-3,0 2-3,15 22-11,6 8-17,14 10 0,14 14-4</inkml:trace>
  <inkml:trace contextRef="#ctx0" brushRef="#br0" timeOffset="1">3040 15627 9,'-8'10'10,"8"-10"1,-4 9-3,4-9-1,-3 12 1,3-12 1,-5 11-1,5-11-2,0 0 2,0 0-2,-5 9-1,5-9 0,0 0 0,0 0 0,0 0 0,4-13-1,-4 13 4,6-21-3,0 4-1,-1-5 1,5-4 1,-3-5-2,5-4-2,0 0 0,3 0-1,-2 0-1,1 3 0,-1 1 0,1 5 0,-5 4 0,1 4 0,-4 4 0,-1 4 1,-5 10-1,6-13 1,-6 13-1,0 0-2,0 0-7,0 0-27,0 0-1,-3 13-1</inkml:trace>
  <inkml:trace contextRef="#ctx0" brushRef="#br0" timeOffset="2">2252 16370 2,'-9'0'20,"9"0"-3,0 0 0,-13-16-5,13 16-4,-5-14 0,5 14-4,0-15 0,0 15-3,6-13 0,-6 13-1,12-9 0,-12 9 0,17-3 1,-7 3-1,0 3 1,1 2-1,-4-1 1,-7-4 0,17 15-1,-10-5 1,-4-1 0,0 3 0,-3-1-1,0 0 2,0-1-1,-6 0 0,6-10 0,-13 14 2,4-10-2,9-4 1,-17 2-1,8-2 1,9 0-1,-16-6 0,16 6 0,-12-12 0,12 12 1,-6-17-1,6 7-1,0-2 0,6 2 2,-2-3-2,4 2 0,0 1 0,1 3 0,3 0 1,-2 4-1,1 3 0,-1 0 0,-1 0 2,-9 0-1,12 13-1,-12-13 1,4 14 1,-4-4-1,-7 0 0,7-10 0,-17 18 0,4-10-1,1-3 1,-1 0-1,0-3 1,0-2-1,2 0 0,11 0 0,-15 0 0,15 0 0,0 0-1,0 0 1,0-11-2,0 11-5,11-7-20,1 0-5,5 7-2,-5-4 0</inkml:trace>
  <inkml:trace contextRef="#ctx0" brushRef="#br0" timeOffset="3">3586 15914 4,'0'0'15,"0"11"2,0-11-5,0 0 2,5 12-3,-5-12 1,0 15-3,0-15 0,-4 14-1,4-14-2,-7 20 1,-3-9-1,2 2-2,-5 0-1,0 1 1,-5-2 0,1 3 1,-3-2-3,-2 2 1,-4-2-1,1 2 0,0-2 0,1-1-1,0-1 0,2-2 0,1 0 0,6-2-1,2-1 0,3-2 1,10-4-2,-9 8 1,9-8-1,5 14 1,-5-14-1,17 17 1,-4-6-1,1 2 1,0-1 0,0 2 0,0-3 0,-3 1 1,-3 0-1,-1-2 1,-7 1-1,0-2 1,0 0-1,0-9 1,-18 16 0,6-9-1,0-1 0,-3 1 1,1-2-1,0 0 0,0 1 0,2-1 0,3 0 0,9-5-1,-15 20 1,12-6-1,3 1 0,0 3 0,0 1 0,5-1 0,-1 2 1,2-3-1,0-2 1,-1-4 0,0-1 0,-5-10 0,8 15 1,-8-15-1,0 10 1,0-10 0,-10 11-1,10-11 1,-17 10 0,7-5 0,-3 1-1,1 0 1,-1-1-2,1 0 1,12-5 0,-15 11-1,15-11 1,-4 14-1,7-4 0,1-1 1,3 3-1,2 0 1,0 2 0,1 0 0,-2 1 0,-1-3 0,-1-2 0,0 2 1,-6-1-1,3 0 1,-3-2-1,-6 1 1,6-10 0,-13 14-1,4-9 1,-3 2-1,3-4 1,-1 0-1,0-3 0,10 0 1,-14 4-1,14-4 0,0 0-1,-10 0-1,10 0-3,0 0-6,0 0-26,13 0-3,-13 0 0</inkml:trace>
  <inkml:trace contextRef="#ctx0" brushRef="#br0" timeOffset="4">1061 15631 10,'0'0'21,"0"0"-4,0 0 0,0 0-3,0 0-1,0 0-5,0 0 2,0 0-4,0 0 2,-43-40-2,43 40-2,0 0 0,-45-8-1,45 8-1,-41-10 2,41 10-3,-53-14-1,53 14 1,-63-20-1,63 20-1,-73-26 1,73 26 0,-75-30-1,75 30 1,-74-35-2,74 35 2,-72-39 0,72 39 0,-61-40-2,61 40 1,-48-41 1,48 41 0,0 0 0,-39-53 0,39 53 1,0 0-1,0 0 4,15-46-1,-15 46-2,0 0 0,56-8-1,-56 8 1,53 12-1,-53-12 0,60 21 0,-60-21-1,64 34 1,-64-34-1,65 42 1,-65-42 1,59 52-1,-59-52 1,52 55-1,-52-55 0,45 54 1,-45-54-1,36 49 1,-36-49-1,28 42 0,-28-42 1,0 0-1,27 49 0,-27-49 0,0 0 0,0 0-2,0 0-1,0 0-5,0 0-8,23 43-19,-23-43 0,0 0-3</inkml:trace>
  <inkml:trace contextRef="#ctx0" brushRef="#br0" timeOffset="5">1313 15751 17,'-10'0'19,"10"0"-6,0 0-1,-11-7-3,11 7-3,0 0-2,0 0 0,0 0-2,5-10-1,-5 10 0,11-3 1,-11 3-2,14 0 1,-14 0-1,17 5 1,-17-5 0,12 9 0,-12-9 0,9 13 1,-9-13-1,0 10 1,0-10-1,-7 9 2,7-9-2,-14 7 1,14-7 0,-17 3-1,8-3 0,9 0 0,-16-7 0,16 7-1,-11-10 1,11 10-1,-4-9 0,4 9 0,3-13 0,-3 13-1,10-10 1,-10 10 0,15-5 0,-15 5 0,16 0 0,-16 0 1,13 8-1,-13-8 0,9 14 1,-9-14-1,0 18 1,-2-9-1,-4 0 1,6-9-1,-18 17 1,9-12-1,-2-2 0,0 1 1,0-4-1,11 0 0,-16-4 0,16 4 0,-10-14 0,10 14 0,0-18-1,6 9 1,0-3 0,1 2 0,1 1 0,2 0 0,-1 3 0,2 3 0,0 3 0,-11 0 0,16 0 0,-16 0 1,9 12-1,-9-12 0,0 17 2,0-7-1,-7 0-1,0 2 0,-4-3 2,2-1-2,-1-1 0,-1-5-5,11-2-7,-13 11-20,13-11 0,0 0-2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30:58.97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11627 1607 12,'-63'-28'24,"23"20"-8,-4 4 9,-8 6-12,0 10-5,-7 8 0,1 9-1,-8 8 1,7 8-2,-6 11-1,3 6-2,-4 6 1,2 7-2,-2 8 4,4 9-4,0 2 1,3 3 0,4 2 0,4 5 0,6 5-1,7 6 1,6-4-1,8 1 0,9-1 0,6 6 0,9-8-1,12 4 0,5-4 0,12-5 0,8-4-1,9-4 2,14-9-1,8-6-1,10-9 0,9-11 0,6-11 1,8-11-2,9-13 2,-1-11-1,4-15 0,3-9 0,-2-15 0,3-9-1,-3-12 1,-1-9 0,-9-6 0,-4-10 1,-7-4-1,-6-2 0,-9-6 0,-9-3 0,-8 0 0,-9-2 1,-6-2-1,-12-1 0,-8-3 1,-10 0-1,-9-6 1,-11-1-1,-13-4 0,-11-9 0,-8-1 0,-13-1-1,-12-5 2,-12-1-1,-13 0-1,-9 3 2,-8 6-3,-9 8 1,-6 17-7,-11 3-1,5 25-24,-7 26-9,5 24-1,-2 22-1</inkml:trace>
  <inkml:trace contextRef="#ctx0" brushRef="#br0" timeOffset="1">12154 2481 14,'15'-7'20,"2"2"-7,-6 5 0,-11 0-7,17 0-1,-17 0-1,11 7-2,-11-7 2,6 9 0,-6-9-1,0 11 1,0-11-1,-12 12 0,12-12 2,-12 7-2,12-7 1,-18 0-2,18 0 1,-15-9-1,15 9 0,-10-18 0,10 8 1,-3-1-3,3-1 0,6 2 1,-6 10-1,14-14 0,-14 14 0,19 0 0,-9 3 0,-1 3 2,-9-6-2,16 16 1,-16-16 0,10 16 0,-10-16 1,0 0-1,-16 6 1,1-9-1,1-3 0,-5-4 0,-2 1 0,-1-3-1,6 2 0,-1 1-1,7 9-4,1 0-13,6 7-17,12 12-3,3 0 2</inkml:trace>
  <inkml:trace contextRef="#ctx0" brushRef="#br0" timeOffset="2">12201 2506 7,'-6'-12'12,"6"-1"0,0 13-3,3-17-1,-3 6 1,0 11-3,12-16-1,-12 16-2,11-11 0,-11 11-2,14-5 1,-14 5 0,13 5-1,-13-5 0,11 14 1,-8-3 0,-3 1-1,0 1 1,-3-3 0,-2 2 0,5-12-1,-13 17 1,3-12 0,0-2-1,0-3 0,0 0 1,0-6 0,1-1-1,-1 2-1,10 5 0,-12-19 1,8 9-2,4 0 2,0-1-1,0 1 0,8 0 0,-8 10 0,14-14 0,-14 14 0,17-2 0,-8 2 0,1 5 0,-10-5 1,15 11-1,-15-11 0,11 18 1,-11-18 1,0 18-1,0-18 0,-11 15 0,1-12 0,-2 1 0,-3-4 0,-1 0 0,1-8-1,-1 1 1,2 0-1,3-1 0,1 0-1,10 8 1,-8-13-1,8 13-3,11-11-6,-1 3-17,5-4-6,8-2-1</inkml:trace>
  <inkml:trace contextRef="#ctx0" brushRef="#br0" timeOffset="3">12663 3188 12,'-12'3'18,"12"-3"-3,0 0 2,0 0-5,-10 0 0,10 0-3,0 0-1,0 0-1,0 0-2,0 0-1,0 0 2,12 11-1,-2-5-2,6 3 1,3 3-1,9 2 0,1 2 1,6 2-2,2 1 0,1 1-2,0-1 1,0-2-1,-3-2 1,-5-3-1,-5-3 0,-3-1 1,-6-3-1,-1-1 0,-15-4-3,10 0-6,-10 0-15,0 0-10,0 0-6,-12 0 3</inkml:trace>
  <inkml:trace contextRef="#ctx0" brushRef="#br0" timeOffset="4">12141 3928 2,'0'0'14,"0"0"-2,0 0 0,-9-3-1,9 3-2,0 0-1,-10-4-1,10 4 1,-12-3-1,2-1-2,10 4 0,-21-8 1,8 2-1,-5-2-1,-1-2 0,-5-3 1,-4-2-1,-2-8-1,-5 1 0,-3-7-1,-2-5 0,-3-4 0,2-3 0,-2-1 1,6 3 0,1-1-1,5 4-1,2 1 0,8 7 1,4 3-1,2 4 0,4 4 0,3 3 0,-1 1-1,4 4 1,5 9-1,-8-13 0,8 13 0,0 0 0,0 0 1,0 0-1,-9-10 0,9 10 0,0 0 0,0 0 0,0 0 0,0 0 0,0 0 0,0 0-1,0 0 1,0 0 0,0 0 0,0 0 0,0 0 0,0 0 0,0 0 0,0 0 0,0 0 0,0 0 0,0 0 0,0 0 0,0 0 0,0 0 0,0 0 0,0 0 0,0 0 0,0 0 0,0 0 0,0 0 0,0 0 0,0 0 0,0 0 1,0 0-1,0 0 0,0 0 0,0 0 0,-13 7 0,13-7 0,-12 9-1,3 0 1,-2 1 0,-1 4 0,-1 1 0,0 4 1,0-2-2,-1 4 2,1 0 0,2 0-2,3-4 1,0 0 0,3-1-1,5-1 1,0-2 0,5 1-1,3-6 1,0 1-1,3-1 1,0-4 0,4-4 0,-1 0 0,2-6 0,2-5 0,0-1 1,4-6-1,-1-1 0,-1-3 0,1 1 0,-2 1 1,-1 2-1,-3 1 0,-2 3 0,-3 1 1,-10 13-1,12-15 1,-12 15 0,0 0 0,7-10 0,-7 10-1,0 0 1,0 0-1,0 0-1,0 0-3,0 0-8,0 0-27,0 0 0,0 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8:29:15.36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7479 4992 24575,'35'0'0,"-9"0"0,-1 0 0,6 0 0,0 0 0,3 0 0,-3 0 0,1 0 0,12 0 0,2 0 0,-5 0 0,0 0 0,10 0 0,-2 0 0,-15 0 0,-1 0 0,10 0 0,0 0 0,-6 0 0,-3 0 0,13 0 0,-14 0 0,-2 0 0,1 0 0,1 0 0,0 0 0,7 0 0,-16 0 0,3 0 0,10 0 0,0 0 0,8 0 0,-1 0 0,2 0 0,-10 0 0,-1 0 0,2 0 0,0 0 0,3 0 0,-1 0 0,-5 0 0,0 0 0,-2 0 0,-1 0 0,4 0 0,1 0 0,0 0 0,-2 0 0,13 0 0,-14 0 0,-1 0 0,15 0 0,-11 0 0,6 0 0,-3 0 0,-2 0 0,1 0 0,2-1 0,6 1 0,2-1 0,-4 3 0,2 2 0,-3 3 0,2-3 0,-5-2 0,1-2 0,1 1 0,-3 0 0,6 4 0,-1 2 0,-3-3 0,7-3 0,-2-2 0,-10 1 0,0 0 0,10-1 0,2 2-177,-13 4 1,1 1-1,-1-1 177,-1-3 0,-1-2 0,2 2 0,9 3 0,2 1 0,-1-2 0,-8-3 0,-1-2 0,1 1 0,4 5 0,0 1 0,0-1 0,-2-3 0,-1-2 0,-1 2 0,-1 2 0,0 2 0,-2 0 0,7 2 0,0-1-4,-7-5 1,0-2-1,-2 2 4,2 6 0,-1 0 0,10-7 0,0-2 0,-11 1 0,-1 0 0,10 0 0,2 0 0,-2 0 0,0 0 0,-6 0 0,1 0 0,-1 0 0,14-1 0,0 2-51,-9 3 0,0 3 0,0-2 51,-6-4 0,0 0 0,0 1 0,3 2 0,1 3 0,0-3 0,2-3 0,1-1 0,-2-1 0,-5 1 0,0 0 0,0 0 0,3 0 0,2 0 0,-1 0 0,-3 0 0,-1 0 0,0 0 0,15 0 0,0 0 0,-11 0 0,0 0 0,0 0 0,-2 0 0,-1 0 0,2 0 0,5 0 0,2 0 0,-1 0 0,-3 0 0,-1-1 0,0 2 0,-2 4 0,-1 1 0,-1-1 5,6-4 1,-4 2-6,-10 5 0,-3-1 0,11-7 0,-15 0 0,11 0 0,-27 0 683,12 0-683,-1 0 0,-11 0 0,12 0 0,-8 16 0,-14-12 0,-4 12 0,-2-16 0,-3 0 0</inkml:trace>
  <inkml:trace contextRef="#ctx0" brushRef="#br0" timeOffset="24181">6244 8961 24575,'26'0'0,"17"-16"0,-16 7 0,1-2 0,-1-6 0,1-1 0,5 1 0,0-1 0,-1-7 0,-1-1 0,3-1 0,4-1-573,-9 7 0,3-2 1,0-1-1,1-2 573,-4 0 0,0-1 0,1-1 0,2-1 0,1 0-469,-3 2 1,3 1 0,0-2 0,1 0 0,2 0 0,-1-2 0,1 1 277,0-2 1,1 0-1,0-1 1,1 0-1,0-1 1,0 0-1,0 0 1,0 1 190,-2 0 0,1 1 0,-1-1 0,0 0 0,0 1 0,1-1 0,0 0 0,0 1 0,-3 3 0,0-1 0,1 1 0,0-1 0,0 1 0,0-1 0,0 2 0,-1-1 0,0 1 0,6-4 0,0 0 0,-1 1 0,0 0 0,-1 0 0,1 0 0,-1 1-133,-2 0 0,0 1 1,-1 1-1,1-1 1,-1 0-1,1 1 0,1 0 133,1-2 0,1 1 0,1-1 0,0 1 0,-1 1 0,-2 0 0,-2 3 0,9-8 0,-3 4 0,-2 0 0,0 0 0,-1-1 0,1-1 0,-4 3 0,-6 7 0,6 0 0,-19 5 1569,-16 15-1569,-16 0 0,12 0 0,-11 0 0</inkml:trace>
  <inkml:trace contextRef="#ctx0" brushRef="#br0" timeOffset="27798">14146 8343 24575,'0'26'0,"0"-1"0,0 2 0,0 1 0,0-1 0,0 1 0,8 6 0,0-1 0,-4 14 0,4-21 0,0 0 0,-8 18 0,0-19 0,0 1 0,0 13 0,-7-13 0,-2-1 0,-11 10 0,-15 0 0,16 8 0,-5-5 0,6 5 0,7-8 0,-21 0 0,13 1 0,-17-1 0,17 0 0,-13 0 0,28 1 0,-27-17 0,12 5 0,-1-22 0,4 6-820,1-48 1,11 31 0,-12-31 0</inkml:trace>
  <inkml:trace contextRef="#ctx0" brushRef="#br0" timeOffset="29964">7444 8555 24575,'0'35'0,"0"0"0,0 9 0,0-7 0,0-9 0,0 3 0,0-4 0,0 0 0,0 1 0,0-1 0,0 0 0,0-3 0,0 12 0,0-9 0,0 6 0,0-5 0,0 7 0,-16-15 0,12 27 0,-12-39 0,16 39 0,0-28 0,0 1 0,0 11 0,0-27 0,0 12 0,0-1 0,16-11 0,-12 12 0,12-16 0,-1 0 0,5 8 0,-1-6 0,13 6 0,-28-8 0,27 0 0,-27 0 0,27 0 0,-27 15 0,20-11 0,-7 12 0,-5-16 0,20 0 0,-28 0 0,27 16 0,-12-13 0,1 13 0,11-16 0,-27 16 0,12-12 0,-16 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8:12:20.35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14411 11765 24575,'35'0'0,"1"0"0,-4 0 0,2 0 0,1 0 0,4 0 0,0 0 0,1 0-944,7 0 0,1 0 0,0 0 944,0 0 0,0 0 0,-3 0 0,-8 0 0,-1 0 0,-1 0 401,13 0 0,-2 0-401,-2 0 0,-2 0 244,-8 0 0,-1 0-244,9 0 0,0 0 0,-10 0 0,-1 0 0,4 0 0,1 0 731,7 0 0,0 0-731,-10 0 0,0 0 40,10 0 0,-1 0-40,5 0 0,-21 0 0,-1 0 0,10 0 0,-15 0 0,-5 0 0,-15 0 0,16 0 0,-12 0 0,11 0 0,-15 0 0</inkml:trace>
  <inkml:trace contextRef="#ctx0" brushRef="#br0" timeOffset="1883">18750 5168 24575,'30'-17'0,"-1"-1"0,-1-7 0,1-1 0,10-2 0,0 1 0,-10 3 0,-3 1 0,9-10 0,-19 33 0,-16 17 0,-16 11 0,12 7-656,-11-9 1,-1-1-1,12-1 1,-12 7 0</inkml:trace>
  <inkml:trace contextRef="#ctx0" brushRef="#br0" timeOffset="2978">18503 6738 24575,'47'-13'0,"0"0"0,0 0 0,-2-4 0,-1 0 0,1 4 0,-4 7 0,0 3 0,0 0 0,-2-3 0,0 0 0,-3 0 0,-2 2 0,-2 1 0,4 2 0,-7 2 0,-17-1 0,3 0 0,-30 0 0,11 0 0,-12 0 0</inkml:trace>
  <inkml:trace contextRef="#ctx0" brushRef="#br0" timeOffset="4263">18574 8290 24575,'33'-8'0,"0"1"0,2-4 0,3-1 0,3-1 0,-1 1 0,3-2 0,1 0 0,0-1-656,-7 2 1,1-2-1,0 1 1,1-1 0,-1 2 493,8-2 0,2 1 0,-2 0 0,-2 2 162,3-1 0,-3 1 0,-2 2 608,5 0 1,-6 4-609,2 6-820,-27 0 1,-16 0 0,0 0 0</inkml:trace>
  <inkml:trace contextRef="#ctx0" brushRef="#br0" timeOffset="5696">18680 9666 24575,'35'-31'0,"-7"6"0,3-5 0,-8 2 0,1-5 0,2-2 0,5 2-547,-2 6 1,3 0 0,3 0 0,1 0 0,1 0 0,1-1 136,-4 2 0,2 0 1,0-1-1,1 0 1,1 0-1,0 1 0,0-1 1,1 1 143,3 0 0,0-1 0,1 1 0,0 0 0,1 1 0,-1 0 0,1-1 0,-2 1 266,-1 1 0,0 1 0,-1-1 0,1 0 0,-1 1 0,0 0 0,-1 0 0,-1 1 0,6-4 0,1 0 0,-2 1 0,0 0 0,-3 1 0,-3 1 471,3-1 1,-3 0 0,-2 2 0,-1 2-472,2 1 0,-1 1 0,-7 4 1451,0-2-1451,-12 16-820,-32 0 1,12 0 0,-12 0 0</inkml:trace>
  <inkml:trace contextRef="#ctx0" brushRef="#br0" timeOffset="7016">18503 11606 24575,'26'0'0,"-1"0"0,6 0 0,4 0 0,1 0 0,8 0 0,1 0 0,3 0-820,-3 0 1,2 0 0,1 0 0,-2 0 753,-2 0 0,-1 0 0,0 0 0,-2 0 66,5 0 0,-1 0 0,-3 0 368,-5 0 1,-2 0 0,-5 0-369,9 0 580,1 0-580,-39 0 0,7 0 0,-8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8:31:28.05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17410 5962 24575,'19'0'0,"5"0"0,9 0 0,14 0 0,-17 0 0,5 0 0,2 0 0,9 0 0,4 0 0,3 0-656,-12 0 1,2-1-1,2 1 1,1 0 0,0 1 406,0 1 1,0 0 0,2 1 0,0 0 0,0 0-1,1 0-71,-7-1 1,2 1-1,-1-1 1,1 1-1,-1-1 1,1 2-1,-1-1 320,1 1 0,-1 1 0,0 0 0,0 0 0,0 1 0,0-1 0,-2 1 0,3-1 0,0 1 0,-1 0 0,0 0 0,-1 0 0,-1 0-40,3 0 1,-2 0 0,0 1 0,0 0-1,0 2 40,0 2 0,2 2 0,-2 1 0,-1 1 0,-5-1 0,4 2 0,-5 0 0,0 3 0,4 2 0,0 3 0,-11-1 0,-10 20 2919,5-23-2919,-19-20 3276,12-20-2570,-16-7-406,0-6-300,-16 5 0,12-7 0,-19 0 0,5-1 0,-3 18 0,-1 1 0,-2-3 0,1 5 0,-1-1 0,5-3 0,-1-17 0,4 17 0,1-5 0,11 6 0,-12 7 0,16-5 0,0 16 0,0-16 0,16 44 0,3-13 0,-9 10 0,0 3 0,6-6 0,-1 0 0,-4 3 0,-2 0 0,11 15 0,-11-15 0,-3 1 0,-5 0 0,-2-1 0,1 6 0,0 18 0,0-22 0,0 9 0,0-1 0,0-15 0,0 11 0,0-12 0,0 17 0,0-17 0,0 13 0,-15-28 0,-5 27 0,-15-19 0,15 5 0,-11 7 0,11-4 0,1-1 0,3 12 0,0-11 0,12 0 0,-11 11 0,15-43 0,0 24 0,0-28 0</inkml:trace>
  <inkml:trace contextRef="#ctx0" brushRef="#br0" timeOffset="2918">21184 11501 24575,'-4'41'0,"0"0"0,-12 1 0,-7 2 0,-2 3 0,7-11 0,-2 1 0,0 2 0,-1 0 0,-2 0-547,0 0 1,-2 1 0,0 1 0,-1 0 0,-1-2 0,0-2 9,-4 2 1,-2-2 0,0-1 0,1 0 0,2 1 536,6-2 0,2 0 0,2 1 0,-1-2 0,-1-4 472,-13 6 0,0-4 1,5-2-473,6 7 0,1-3 0,-17-7 0,-3-3 0,7-3 0,-2 1 0,-2-1 0,-5 2 0,0 1-131,10-4 0,-1 0 0,0 1 0,0 1 131,0 1 0,0 2 0,-1 0 0,1 0 0,0-3 0,0 1 0,1-1 0,3-1-74,3 1 0,2 0 0,1-3 74,-11-1 0,7-1 2849,11 14-2849,-13-43 294,28-7-294,-4-10 0,1-5 0,6-1 0,2-2 0,-3-10 0,4 0 924,5 9 1,1 1-925,-8-3 0,4 2 0,18 3 0,3 1 0,-13 2 0,0 1 147,5 3 1,1 1-148,0 2 0,-5 0 0,-9-11 0,28 1 0,-28 15 0,11-11 0,-15 27 0,0-12 0,16 16 0,-12 0 0,12 0 0,-32 32 0,-4 7 0,-4-6 0,-3 5 0,8 6 0,-1-2 0,-6-17 0,1 1 0,5 14 0,5 0 0,5-16 0,0-1 0,-6 4 0,1 1 0,13 6 0,0-1 0,-22 6 0,22-14 0,3 1 0,-9 17 0,8-6 0,0 6 0,0-7 0,0-17 0,0 12 0,0-27 0,0 12 0,0-16 0,8 16 0,-7-12 0,23 11 0,-4-15 0,-1 0 0,13 0 0,-29 0 0,29 0 0,-28 0 0,27 0 0,-11 0 0,-1 0 0,13 0 0,-13 0 0,17 0 0,-9 0 0,6 0 0,-5 0 0,-9 0 0,13 0 0,-13-15 0,1 11 0,11-12 0,-27 16 0,28 0 0,-29 0 0,29 0 0,-28 0 0,11 0 0,1 0 0,4 0 0,-1 0 0,-3 0 0,-8 0 0,-6 0 0,6 0 0,-8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28.33052" units="1/cm"/>
          <inkml:channelProperty channel="Y" name="resolution" value="28.37838" units="1/cm"/>
        </inkml:channelProperties>
      </inkml:inkSource>
      <inkml:timestamp xml:id="ts0" timeString="2013-10-25T02:27:35.586"/>
    </inkml:context>
    <inkml:brush xml:id="br0">
      <inkml:brushProperty name="width" value="0.15875" units="cm"/>
      <inkml:brushProperty name="height" value="0.15875" units="cm"/>
      <inkml:brushProperty name="color" value="#FFFF00"/>
    </inkml:brush>
  </inkml:definitions>
  <inkml:trace contextRef="#ctx0" brushRef="#br0">7348 3157,'0'18,"-18"18,0-18,0 37,-19-19,1 0,18 19,-18 36,-37-1,19 19,-37-18,36 36,1-18,-19 0,1-19,17 19,-17-18,-19 0,-18 36,55-73,-37 73,37-91,-1 37,37-55,0 0,18 0</inkml:trace>
  <inkml:trace contextRef="#ctx0" brushRef="#br0" timeOffset="1752.16">6114 3193,'0'0,"18"55,19-1,-1 19,18-19,19 55,0 18,-1-18,19 18,-19-37,19 56,18-38,0 38,-18-38,-1-17,-17 0,-1 0,-17-37,-37 0,0-35,-18-1,18 0,-18-18</inkml:trace>
  <inkml:trace contextRef="#ctx0" brushRef="#br0" timeOffset="3584.35">17254 12918,'0'18,"54"73,37 36,18-19,-18 19,36 0,18 37,54 53,-72-53,37-1,-19-18,0-18,-18-18,-36-18,-19-73,-35 0,-37-18</inkml:trace>
  <inkml:trace contextRef="#ctx0" brushRef="#br0" timeOffset="4744.46">18524 13117,'0'0,"-36"55,-37 54,1-19,-1 19,-18 0,-18 36,19-18,-1 0,37-36,-19-19,-18 1,37 0,18-1,-1-54,37 0,-18 19,-18-37,36 18,-18 0,18 0,-18-18</inkml:trace>
  <inkml:trace contextRef="#ctx0" brushRef="#br0" timeOffset="8663.84">22497 4427,'0'36,"37"19,-19 17,-18-36,54 37,-18 0,1-37,-1 0,-36 19,0-19,18-18,-18 0,18-18,91-91,0 19,0-1,54-17,55-37,36 18,91-73,-110 37,-17 54,-91-17,-18 35,-36 37,-37-1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8:35:10.44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10266 9895 24575,'35'0'0,"8"0"0,-6 0 0,-8 0 0,1 0 0,5 0 0,1 0 0,3 0 0,4 0-492,0 0 1,4 0 0,-2 0 491,-5 0 0,0 0 0,2 0-320,1 3 1,3 2-1,0 0 1,-1-2 319,-6-2 0,0-1 0,-1 1 0,1 1 0,6 4 0,1 3 0,0 0 0,-1-2 0,-5-1 0,-2-1 0,0-1 0,-1 1-261,8 2 1,-1-1 0,0 1 260,2-2 0,0 0 0,-2 0 0,-10 1 0,0-1 0,0 0 0,3-3 0,1-2 0,0 2 0,2 3 0,0 1 0,0-1 0,-4-4 0,0-2 0,2 1 0,7 0 0,3 0 0,-2 0 0,-6 0 0,-1 0 0,-1 0 0,1-1 0,-1 1 0,-1 1-33,-2 1 0,0 1 1,-1-1 32,7-1 0,0 0 0,-7 2 0,1 0 0,-2-1 0,0-1 0,1-2 0,15 0 0,2 2 0,-10 7 0,0 0 0,-7-6 0,2-2 0,0 2 168,2 3 0,0 1 1,-1-2-169,-1-2 0,0-3 0,0 0 0,7 1 0,1 0 0,-1 0 0,-4 0 0,0 0 0,0 0 0,2 0 0,1 0 0,-1 0 0,-2 0 0,-1 0 0,-2 0 0,6 0 0,-1 0 0,9 0 0,0 0 0,-16 0 0,-2 0 801,4 0 0,-1 0-801,0 0 0,-4 0 873,1 0-873,17 0 116,-37 0-116,19 0 535,-11 0-535,15 0 0,-10 0 0,1 0 0,0 0 0,3 0 0,9 0 0,2 0 0,4 0 0,0 0 0,-3 0 0,1 0 0,-8 0 0,2 0 0,-5 0 0,-4 0 0,-3 0 0,10 0 0,-3 0 0,-3 0 0,7 0 0,-16 0 0,13 0 0,-13 0 0,1 0 0,-4 0 0,-1 0 0,-11 0 0,28 0 0,-28 0 0,11 0 0,-15 0 0,16 0 0,-12 0 0,27 0 0,-27 0 0,20 0 0,-22 0 0,5 0 0,-7-15 0,0 11 0,0-20 0,-7 7-820,-11-11 1,6 9 0,-4 3 0</inkml:trace>
  <inkml:trace contextRef="#ctx0" brushRef="#br0" timeOffset="4601">22595 9860 24575,'-35'0'0,"8"0"0,-5 0 0,0 0 0,-3 0 0,-2 0-1093,-3 0 1,-3 0 0,-3 0 1035,8 0 0,-4 0 1,-1 0-1,1 0 0,1 0 57,-2 0 0,2 0 0,0 0 0,-2 0 0,1 0 0,-1 0 0,0 0 0,-1 0 0,2 0-418,-5 0 0,1 0 0,0 0 1,-1 0 417,6 0 0,-1 0 0,-1 0 0,0 0 0,0 0 0,-1 0 0,0 0 0,0 0 0,-1 0 0,1 0 0,-1 0 0,1 0 0,-1 0 0,1 0 0,0 0 0,-6 0 0,1 0 0,0 0 0,1 0 49,3 1 0,1-1 0,1 0 0,1-1-49,-4-3 0,2-3 0,1 2-49,4 4 1,0 1-1,3-2 49,-9-6 0,2 0 766,3-1 1,1 2-767,3 5 0,2 0 1127,6-4 1,1-3-1128,-7-8 0,1 2 1200,2 7-1200,6-10 0,1-3 194,-3 4-194,-9-11 0,17-7 0,3 0 0,16-1 0,0 1 0,0 0 0,0-1 0,16 1 0,-12 0 0,10 13 0,3 1 0,3-16 0,-8 14 0,3 2 0,9 3 0,1 1 0,6-18 0,1 17 0,3 1 0,-8-1 0,1 0 0,10 0 0,2 1 0,3-1 0,2 1-243,-8 7 1,1 2-1,1-2 243,4-5 0,2-3 0,0 2-453,-6 7 1,0 1 0,1 1 0,1 0 452,3-2 0,0 0 0,0 0 0,1 1 0,-1-1 0,0 0 0,1 1 0,0 2 0,2 4 0,2 1 0,-1 2 0,0-3 0,-3-1 0,-1-2 0,0 1 0,1 1-453,-4 2 0,0 0 1,1 2-1,0-1 0,0 1 453,-1-1 0,0 0 0,0 0 0,0 0 0,1 0 0,4 0 0,2 0 0,0 0 0,-1 0 0,1 0 0,-2 0 0,1 0 0,-1 0 0,0 0 0,0 0 0,2 0 0,-1 0 0,1 0 0,-1 0 0,0 0 0,-1 0 0,-1 0 0,-1 0 0,0 0 0,-1 0 0,3 0 0,-1 0 0,0 0 0,-1 0 0,0 0 0,-1 0 0,0 0 0,-2 0-431,2 0 1,-2 0-1,0 0 431,5-1 0,1 1 0,-1 1-132,-1 3 0,-1 2 1,1-1 131,3-3 0,2-1 0,0 0 0,-10 2 0,-1 1 0,1 1 0,0-1 0,4 0 0,0 1 0,0-1 0,1-1 16,-1-2 1,1 0 0,-1-1 0,1 2-17,-1 1 0,1 1 0,-1 0 0,-1 0 0,-2 0 0,-1 1 0,0-1 0,-2-1 509,5-2 1,-1-1 0,-1 3-510,0 6 0,-1 4 0,-2-4 0,5-7 0,-4 0 700,-2 9 0,-3 2-700,-6-4 0,-5-1 1124,-3 4-1124,-5 19 1731,1-11-1731,-12 0 637,11 11-637,-15-11 0,0 15 0,2-10 0,-4 1 0,-13 13 0,-5 4 0,-15-10 0,0-5 0,-1 7 0,1 0 0,15-15 0,-11 11 0,27-11 0,-27 0 0,11 11 0,1-27 0,-5 27 0,6-27 0,-9 28 0,-8-29 0,9 6 0,1-2 0,-14-7 0,6-1 0,-1 2 0,-13 15 0,17-14 0,-5-2 0,0 2 0,1 2 0,1 2 0,-2-1-258,-3-1 1,-1-2-1,-2 0 258,-4-1 0,-1-1 0,2 1 0,9 2 0,2 0 0,-1-1 0,-1-1 0,-1-2 0,2 1 0,-6 0 0,1 0 0,-3 0 0,0 0 0,9 0 0,-1 0 0,-8 0 0,-2 0 0,8 0 0,-1 0 0,0 0 0,-10 0 0,-2 0-327,5 0 0,-3 0 1,1 0 326,4 0 0,1 0 0,1 0 0,0 0 0,1 0 0,0 0 0,-4 0 0,0 0 0,0 0 0,1 0 0,1 0 0,0 0 0,2 0 0,-1 0 0,2 0 125,-1 0 1,1 0-1,1 0-125,1 0 0,1 0 0,2 0 0,-1 0 0,1 0 0,-9 0 0,2 0 0,1 0 0,13 0 0,1 0 1001,-3 0-1001,-5 0 376,21 0-376,-19 0 0,27 0 0,-12 16 0,16-12 0,0 11 0,0 1 0,0 4 0,0-1 0,16 13 0,-12-13 0,4 6 0,0 1 0,-8 13 0,0-13 0,0-1 0,0 3 0,0 5 0,0-6 0,0 9 0,-16-1 0,12 0 0,-27-15 0,27 11 0,-28-27 0,29-4 0,-13-4 0,16-43 0,16 8 0,-13 0 0,13 7 0</inkml:trace>
  <inkml:trace contextRef="#ctx0" brushRef="#br0" timeOffset="22333">14887 1940 24575,'26'0'0,"-1"0"0,12-14 0,5-3 0,1 7 0,4 1 0,2-3-820,-9-3 1,1-2 0,0-2 0,1 1 605,-4 3 1,1-1 0,1 0 0,-1 0-1,-1 1 214,7-4 0,-1 0 0,0 0 0,0 1 0,-1 0 0,1 0 0,-1 0 0,1 2 0,0 0 0,0 1 0,0 1 0,1 0 0,-1 0 0,1 1 0,-1 0 0,1 0 0,-1 0 0,0 1 0,0 1 0,0 0 0,0 1 0,-1 1 0,1 1 0,0 0 0,0-1 0,-1 0 0,2 1 0,-1 2 0,2 3 0,0 3 0,1 0 0,0-1 0,-6-1 0,-1-2 0,2 0 0,-2 1 0,-1 1 0,3 1 0,-3 1 0,2 0 0,2 1 0,4-1 0,4 0 0,2 0 0,-2 0 0,-4 0 0,-5-1 0,-4 1 0,1 0 0,2 1 0,5 1 0,2 1 0,2 1 0,-2 0 0,-2-2 0,-5-1 0,-2-1 0,0 0 0,2 3 0,3 4 0,3 3 0,1 1 0,-2-1 0,-1-1 0,-2-3 0,-2-1 0,0 0 0,0 3 0,7 3 0,1 3 0,-1 2 0,-5 2 28,0 2 1,-3 3 0,-3 2-29,-3 1 0,-1 1 0,-2 2 0,0 5 0,0 2 0,-3 0 0,-2-3 0,-2-1 0,-3 1 184,-5 1 1,-2 1 0,-1 0-185,-1-2 0,-1-1 0,-1 1 0,0 0 0,-1-1 0,-1 1 0,-1 2 0,-1 0 0,1-1 0,4-1 0,1 0 0,-4-1 0,-5 13 0,-2 0 0,7 3 0,0-2 0,-7-10 0,-2 1 0,1 9 0,0 2 0,1 0 0,-2 2 522,-3-15 1,-2 1 0,0 1-523,1 1 0,-1 0 0,-2-1 0,-8 10 0,-4-4 0,1-2 0,-5-3 0,0-14 0,-5-1 0,-2-2 0,-3 1 0,-1-1 0,-6-1-562,5-5 1,-3-1 0,-3-1 0,-2 1 0,0 1 561,5-2 0,0 0 0,-1 0 0,-1 1 0,-2 0 0,0-1 0,-3 1-365,3-2 1,-3 0 0,0 0 0,-2 0 0,-1 0 0,0 0 0,-1 0 0,0 0 0,0 0 217,6-2 1,0 1 0,-1 0-1,-1 0 1,1-1 0,-1 1-1,-1 0 1,1 0 0,-1-1-1,1 1 1,-1-1-128,1 0 1,1 0 0,-1 0 0,-1 0 0,1 0 0,-1 0 0,1 0 0,-1-1 0,0 0 0,0 0 0,1 0 0,-1-1 252,1-1 0,0 0 0,0 0 0,0-1 0,-1 0 0,1 0 0,0 0 0,0 0 1,0-1-1,0 0 0,0 1 0,0-1-181,-2 1 1,-1 0-1,0 0 1,0 0 0,1 0-1,-1 0 1,1-1 0,0 0-1,0 0 1,1-1 0,-1 0 201,-1 0 0,0-2 0,0 1 0,0-1 0,0-1 0,1 1 0,0-1 0,1 1 0,0-1 0,0 1-24,-1 0 0,1 0 1,0 1-1,1 0 1,-1-1-1,2 0 0,0 0 1,0-2-1,2-1 24,-7-1 0,1-1 0,1-1 0,1-1 0,0 0 0,2-1 0,-1 0 218,-1 0 1,0 0 0,1 0 0,1-2 0,1-1 0,1-3-219,-3-5 0,3-3 0,0-2 0,1-1 0,0 1 0,0 1 0,-1 1 0,1-1 0,1-1 0,4-4 0,4-1 0,4-4 0,2-1 0,-1-1 0,-1 2 0,-2-1 0,-1 1 0,-1-1 0,3 0 0,2-2 0,4 0 0,3-1 0,2-1 0,0-1 0,0 0 0,-3 0 0,0-2 0,0 0 0,2 1 0,4-1 0,3-2 0,3 1 0,2-1 0,0 1 637,-1 0 0,-1 0 1,3 1-1,1 1-637,4-4 0,3 1 0,0 0 0,-1 3 0,-1-1 0,2 3 1278,5-10 1,4 2-1279,5-2 0,5 5 0,5 16 0,5 3 0,12-4 0,2 3 0,-7 10 0,1-1 0,-7-2 0,0-2 0,1 1 0,12-2 0,0-1 475,-11-1 1,-1-3 0,1 2-476,-1 3 0,0 0 0,2 2 0,5 1 0,2 1 0,-1-1 0,-6-1 0,-1 0 0,2 2 0,6 4 0,3 2 0,0 2 0,-3 0 0,0 1 0,0-1 1092,5-3 0,1-2 0,1 3-750,-5 6 1,1 4 0,0-1 0,0-2-343,-3-5 0,0-2 0,0 0 0,1 3 0,4 3 0,3 3 0,-1 0 0,-1-1 0,-6-3 0,-2 0 0,1-1 0,0 2 0,4 2 0,0 1 0,0 1 0,-1-1 0,6 0 0,-1 0 0,0 0 0,-1 0 0,0 0 0,-2 0 0,-6-1 0,-1 1 0,-1 1 364,12 6 1,0 2-365,-5 0 0,0 1 39,-4-1 1,-2 2-40,-10 5 0,-1-1 320,7-13 0,-1 0-320,-13 14 0,-1-1 848,7-12 1,-1-2-849,-6 15 147,-3-16-147,-32 0 0,13 0 0,-13 0 0</inkml:trace>
  <inkml:trace contextRef="#ctx0" brushRef="#br0" timeOffset="60968">6950 3651 24575,'0'49'0,"0"-1"0,0 0 0,0-2 0,1 2 0,0 2 0,-3 0 0,-3-4 0,-1 0 0,-1 2 0,0-1 0,0 1-547,3-5 1,1 0 0,0 0 0,-1 0 0,0 0 0,-1-1 104,-2 0 1,-1-1-1,-1-1 1,0 1-1,0 0 1,0-1 441,-1 8 0,-1 0 0,1 0 0,0-1 0,0-1-119,2-5 1,0-1 0,1 0 0,-1-1 0,0 1 118,-2 2 0,0 1 0,-1 0 0,1-3 0,0-2 389,-3 5 0,1-3 0,2-1-389,2-2 0,2 1 0,0-4 0,-3 2 0,2-3 0,7 14 1409,-7-21 0,-1-1-1409,4 10 2218,-12-15-2218,16 11 314,0-27-314,-8 12 0,0-33 0,-2-13 0,-2-5 0,-3-5 0,-1-1 0,-2-5 0,1 0 0,4-1 0,1 0 0,-2-2 0,-2 6 0,-3-1 0,2 0 0,2 2 0,6-2 0,3 1 0,-2-1-524,-3 3 1,-2-1 0,1 0 0,1-1 523,3 0 0,2 0 0,0-1 0,-2-1 0,-1 4 0,0-2 0,-2 0 0,-1-1 0,0 0-495,1 2 1,-1-1-1,-1-1 1,0 0-1,-1 1 1,-1 2 494,-4-6 0,-2 1 0,-1 1 0,0 1 0,0 0 0,2 4 0,0 0 0,0 2 0,0 0 0,-2 2-177,-4-1 0,-1 2 1,0 1-1,3 1 177,2-2 0,2 2 0,0 3 0,-6 0 0,1 5 0,-11-6 1675,17 15-1675,3 12 3153,0-11-3153,12 30 939,-11-11-939,15 12 0,15-16 0,5 16 0,15 3 0,1 1 0,-11-4 0,1-1 0,13 5 0,-4-4 0,4 3 0,-6 1 0,1 2 0,3 3-656,-3-5 1,3 2-1,2 1 1,2 1 0,0 0 346,-4-1 1,1 0 0,0 1 0,2 0-1,1 1 1,0 1 0,1 0 308,-5-3 0,1 1 0,1 0 0,1 0 0,0 1 0,0 0 0,0 0 0,0 1 0,0-1-365,2 2 1,-1 0 0,0 1 0,0 0 0,1 0 0,0 0 0,-1 0 0,1-1 0,1-1 185,-1 0 0,1 0 0,1-1 1,0 0-1,-1-1 0,1 1 1,-2-1-1,1 1 0,-2 1 179,1 1 0,-1 1 0,0 0 0,0 0 0,-1 0 0,-1-1 0,1-1 0,-1-1-239,2 0 0,1-1 0,-1 0 0,-1-2 0,0 0 0,-1 0 0,-2 0 239,7 4 0,-2 0 0,-2-1 0,-1-1 0,-2-2-36,-1 0 0,-1-2 0,-3-1 0,-1-1 36,10 8 0,-4-1 1507,-11-7 0,-3-1-1507,4 3 3276,-7-5-2730,-20-30 0,-4 11 1,-12-12-1</inkml:trace>
  <inkml:trace contextRef="#ctx0" brushRef="#br0" timeOffset="85052">6632 11042 24575,'0'10'0,"0"-2"0,0 7 0,0-11 0,0 12 0,0 0 0,0-13 0,0 13 0,0 0 0,0-12 0,0 11 0,0 1 0,16-12 0,-12 12 0,12-1 0,-1 5 0,-11 0 0,27-5 0,-27 1 0,12-12 0,0 12 0,-12-1 0,11-11 0,1 12 0,-12-1 0,27-11 0,-27 12 0,12-16 0,-16 0 0,16 0 0,-13 0 0,29 0 0,-28 0 0,27-16 0,-27-3 0,7-6 0,2-1 0,4-13 0,-4 5 0,2 1 0,1 13 0,3 1 0,7-9 0,-1-3 0,-6-3 0,1-1 0,2 9 0,2-1 0,-3-2 0,-6-7 0,-4-3 0,2 0-411,5 3 0,1 1 1,3-1 410,-3 4 0,1-1 0,1 0 0,3 1-567,4-1 1,2 0 0,3 0-1,1-1 567,-4 6 0,1-1 0,1-1 0,2 0 0,0 1 0,-1 1-469,2 0 1,1 0 0,1 1 0,-1 0 0,0 0 0,0-1 468,-1-1 0,-1-1 0,1 0 0,-1 0 0,0 2 0,0 1 0,3-1 0,1 2 0,-1 1 0,-1 1 0,-2 1-64,8-9 1,-4 2 0,0 4 63,7 3 0,-4 3 447,-13 2 1,-5 4-448,-4 11 1985,13-13-1985,-28 16 3276,11 16-3209,-15 3 1,-15 9 1,11-11-1,-12-9 1</inkml:trace>
  <inkml:trace contextRef="#ctx0" brushRef="#br0" timeOffset="134951">6438 12577 24575,'0'35'0,"0"-16"0,0 13 0,0-13 0,16 17 0,-12-17 0,11 5 0,-15-7 0,0-5 0,0 4 0,0 0 0,0-13 0,0 29 0,16-28 0,-12 27 0,12-27 0,-1 12 0,-11-16 0,28 15 0,-28-11 0,19 12 0,-5-32 0,9 12 0,9-27 0,-1-4 0,-11 15 0,3 1 0,-1 0 0,2 0 0,4-2-662,4-3 1,4 0 0,3-2 0,3 0 661,-8 5 0,3 1 0,2-1 0,1 0 0,1-1 0,0-3-365,-7 4 1,1-1 0,1-2 0,0-1 0,1 0 0,0 0 0,1 0 0,-1 0 0,0 0 98,1 0 0,0 0 0,0 0 0,0-1 0,1 1 0,-1 0 0,0 0 0,1 0 0,-1 0 266,0 1 0,1 0 0,0-1 0,-1 1 0,1 0 0,-1 0 0,0 0 0,-1 1 0,-1 0-292,1 0 1,-1 0 0,-1 1 0,0 0 0,-1 0 0,0 1 0,-1 0 0,-1 0 291,5-2 0,-2 1 0,-1 0 0,0 1 0,0 0 0,-1 1-164,6-1 1,0 1-1,-1 1 1,-2 0 0,-2 0 163,8-6 0,-4 1 0,-1 1 426,1 2 1,-1 1 0,-4 2-427,-4-1 0,-3 3 1638,-3 5 0,-3 2-113,-5-7 1751,-3 16-2976,-32 0 123,-19-31 0,12 23 0,-9-23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1-29T03:45:34.33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12292 8031 1218 0,'0'0'420'0,"0"0"-288"0,0 0-49 15,0 0-64-15,0 0-42 0,0 0-19 0,0 0 4 16,0 0 28-16,0 0 29 0,0 0 20 16,-72 134 15-16,62-95 5 0,4 5 11 0,-4 5 3 15,4 7-1-15,1-1-3 0,-1 7-9 0,2 2-12 16,-1 3-9-16,4-3-6 0,1 5-3 0,0-4-17 15,0 1-5-15,4-8-10 0,2-4-6 16,0-4 9-16,-1-6-9 0,1-8 3 0,-3-7-1 16,4-2-5-16,-4-6-4 0,3-5-13 0,-4-2-30 15,3-4-32-15,-4-3-44 0,2-2-52 0,1-5-35 16,-1 0-16-16,-1 0 0 0,-1-3-93 16,0-1-540-16</inkml:trace>
  <inkml:trace contextRef="#ctx0" brushRef="#br0" timeOffset="680.94">12147 8013 2172 0,'0'0'46'0,"0"0"-2"15,0 0-55-15,0 0-56 0,0 0-22 16,0 0-1-16,0 0 15 0,0 0 19 0,143-56 9 16,-96 46 9-16,4 0 18 0,3 1 11 0,3-5 4 15,2 2 7-15,3 2 1 0,3-4 3 0,2 4 5 16,3-4-3-16,-1 3 3 0,4 2-3 16,0-1 1-16,3 3-2 0,-4-1-1 0,0 0 2 15,-2 1-4-15,-3 1 0 0,-2-1 0 0,-5 4-3 16,-3-1 2-16,-3 2 2 0,-7-1 3 0,-2 2 9 15,-5 1 17-15,-5 0 17 0,-3 0 14 0,-5 0 10 16,-3 1-3-16,-3 2-8 0,-5-2-5 0,-2 1-6 16,-1 0-8-16,-3-2-11 0,0 2-8 15,-4-1-12-15,-2 0-3 0,0 2-2 0,-1-1-2 16,-3 1 4-16,2-1 0 0,-1 3 6 0,-1 0 9 16,0 3 1-16,0 1 2 0,0 7-6 15,0 3-3-15,0 6-7 0,0 6 0 0,0 6 1 16,0 4-4-16,0 5 4 0,-3 6-5 0,2 7-2 15,-1 3 6-15,-3 8-5 0,0 0 3 16,1 3-2-16,-4-1-8 0,3 0 0 0,-2 0-1 16,3-5 0-16,1-3 0 0,-3-4 6 0,3-3-2 15,2-2-2-15,1-2 5 0,0-4-2 0,0 2-1 16,0-5 4-16,4-3-5 0,2-4-4 16,-3-4 2-16,0-2-2 0,-2-7 1 0,2-1 1 15,-3-5 0-15,0-7-4 0,0-1 4 0,0-5 2 16,0-1 5-16,0-4 8 0,0-2 10 15,-4 0 0-15,1 0-1 0,-4 0-9 0,0-5-10 16,-6-3-4-16,0-2-4 0,-4-1-6 0,-5-4-4 16,1-2-1-16,-6 0-4 0,-2 1-1 0,-3-1-1 15,-4-1-10-15,-5 1 4 0,-5 0-2 0,-5 0-1 16,-5 1 10-16,-5 0 5 0,-2 0 4 0,-6 2 9 16,1 0 6-16,-2 4-5 0,4 1 5 15,-3 1-7-15,3 4-13 0,0 0-8 0,4 4-19 16,6 0-28-16,2 0-37 0,7 5-52 0,4-2-72 15,6 1-112-15,11-1-200 0,12 0-660 0</inkml:trace>
  <inkml:trace contextRef="#ctx0" brushRef="#br0" timeOffset="1446.56">12722 8496 682 0,'0'0'190'15,"0"0"-23"-15,0 0-48 0,0 0-53 0,0 0-44 16,0 0-46-16,0 0-40 0,0 0-9 0,0 0 24 16,0 0 43-16,0 0 55 0,0 0 31 15,0 0 5-15,3 46-13 0,-3-18-16 0,0-1-17 16,0 1-9-16,0 2-11 0,0-2-6 0,-2 1-2 16,1-6-1-16,-1 0 8 0,1-5 7 15,-1-4 16-15,0-2 16 0,-1-2 15 0,3-7 25 16,-2 0 18-16,2-3 19 0,0 0 13 0,-1 0-7 15,-1 0-28-15,2-4-33 0,-2-2-39 0,-3-4-36 16,4-2-10-16,0-2-14 0,1-4 2 16,0-6 14-16,0 3 2 0,2-5 8 0,3 0 0 15,0-1-4-15,0-1-1 0,2-1 2 0,-2 0-3 16,3 3 0-16,-4-4 0 0,3 5-4 0,-3-1 3 16,2 3 1-16,-2 1 0 0,2 3 3 0,-2 5 1 15,2 4-1-15,-3 1-2 0,0 3-3 0,-2 5-7 16,3 1-19-16,-4 0-19 15,3 0-5-15,-1 2 10 0,3 7 17 0,4 1 26 0,-5 4 5 16,6 5 0-16,-1 2 5 0,-2 2-6 0,1 3 1 16,-2-1-1-16,3-2-6 0,-4 3 3 15,4-6-2-15,-3 2-2 0,1-4 2 0,-2-5 3 16,1-2-1-16,0 0 2 0,-2-3 2 0,2-4-3 16,-2 0 7-16,0-3 1 0,-1-1 12 0,0 0 13 15,3 0 8-15,0-6 6 0,1-5-8 16,4-3-12-16,-1-2-16 0,1-5-11 0,4-4-2 15,-4 1-4-15,2-4 5 0,-2 4-2 0,2-6-1 16,2 4 3-16,-3-5-3 0,1 0 5 16,3-2 0-16,-3 2-4 0,1-2 2 0,2 5-2 15,-4 1 2-15,-3 8 2 0,1 4 0 0,-1 6-2 16,-5 0-2-16,-3 7-2 0,-1 2-7 16,0 0-11-16,2 0-5 0,-2 10 12 0,4 1 12 0,0 4 22 15,-1 8 11-15,1 7-5 0,-1 2-3 0,3 7-11 16,-5 4-12-16,4 2-5 0,0 0-18 15,0 5-28-15,-1 2-44 0,2 5-70 0,1-1-87 16,1 3-105-16,-2-17-186 0,0-14-709 0</inkml:trace>
  <inkml:trace contextRef="#ctx0" brushRef="#br0" timeOffset="1848.11">13533 8297 1690 0,'0'0'267'16,"0"0"-84"-16,0 0-68 0,0 0-51 0,0 0-33 15,0 0-29-15,0 0-14 0,0 0-6 0,0 0-5 16,0 0-8-16,0 0 7 0,0 0 17 15,0 0 22-15,0 0 21 0,25-5 9 0,-20 27-6 16,0 10-10-16,0 4-9 0,1 7-19 0,-3 6-28 16,3 5-54-16,-2 6-86 0,0 5-109 15,0-13-170-15,-1-18-934 0</inkml:trace>
  <inkml:trace contextRef="#ctx0" brushRef="#br0" timeOffset="3073.38">12551 10942 1581 0,'0'0'60'16,"0"0"-74"-16,0 0-36 0,0 0-15 0,0 0 30 16,0 0 38-16,0 0 0 0,-10 155-2 0,8-112-1 15,1 4 5-15,-1-3 1 0,1 2 13 0,-3-3 17 16,4-3 15-16,0-4 16 0,0-4 8 16,0-5 3-16,0-3-4 0,0-4 5 0,0-5-9 15,0-3-13-15,0-3-7 0,0-6-18 0,1 0 6 16,2-3 15-16,-3 0 21 0,0 0 20 0,1-3-13 15,1-6-27-15,-1-7-37 0,3-5-29 16,-2-3-6-16,4-7 7 0,-1 1 9 0,2-7 2 16,-2 1 1-16,-1-3-1 0,2-4-3 0,-2 2-2 15,0 0 0-15,2-3-3 0,-5 0-7 0,4 2-1 16,-2 0-6-16,-2 2 5 0,2 3 12 16,-2 5 3-16,-1 2 6 0,0 7 1 0,0 3-4 15,2 4 2-15,-2 5 3 0,0 4-3 0,0 5-12 16,0-1-34-16,0 3-37 0,0 0-11 0,1 5 20 15,0 9 44-15,2 1 43 0,-1 8 17 0,3-1 2 16,-2 7-13-16,0-3-7 0,1 5-8 16,2-5-5-16,-2 2 5 0,5-5-3 0,-3 0 2 15,2-3 3-15,-1-5-1 0,2 0 4 0,-2-5 0 16,0-1-1-16,0-4 6 0,3-3 9 0,-1-2 7 16,-1 0 4-16,2-2 6 0,3-8-9 15,0-2-8-15,3-5-7 0,-2-2-9 0,3-5-6 16,2-1 1-16,-4 0-1 0,1 1-2 0,0-1 10 15,-2-1-2-15,0 1-4 0,-1 0 4 16,1 4-6-16,-1 1 4 0,-4 2 8 0,2 2-5 16,-1 7-2-16,-4 0-1 0,1 7-6 0,-1-1-7 15,-1 3-1-15,1 0-5 0,3 5-4 0,-1 6 17 16,1 3 5-16,1 9 8 0,-3 3 15 16,2 8-7-16,-5 3-5 0,-1 7-3 0,-2 3-12 15,-1 3-4-15,4-2 4 0,-4 3-5 0,2-2-6 16,1-3-8-16,1-2-14 0,3-7-18 0,0-2-16 15,3-6-26-15,3-2-39 0,0-5-58 0,0-3-83 16,2-2-95-16,-2-7-132 0,-6-5-585 0</inkml:trace>
  <inkml:trace contextRef="#ctx0" brushRef="#br0" timeOffset="3415.23">13540 11113 2396 0,'0'0'191'0,"0"0"-144"16,0 0-41-16,0 0-42 0,0 0-56 0,0 0-50 15,0 0-25-15,0 0 13 0,0 0 56 0,0 0 60 16,0 0 38-16,0 0 19 0,0 0 6 16,-38-27-14-16,38 27-15 0,3 0 5 0,1 0 9 15,5 2 20-15,2 2 20 0,3-2-9 0,2 2-16 16,1 0-15-16,0 1-13 0,3 3-4 0,-3 0-5 15,-1 4-5-15,0 2 4 0,-3 6 7 16,-3-1 8-16,-5 3 15 0,-2 4 6 0,-3-1 12 16,0 4 18-16,-6-3 13 0,-4-2 9 0,-2 0 5 15,-3-4 1-15,1 2-2 0,0-6-3 0,2-4-9 16,5-1-10-16,0-2-15 0,4-3-13 0,3-1-14 16,0-4-11-16,3 2 0 0,10-3 3 0,7 0 2 15,8-1-4-15,9-11-41 0,11-1-81 16,6-5-153-16,-11 3-261 0,-13 4-1013 0</inkml:trace>
  <inkml:trace contextRef="#ctx0" brushRef="#br0" timeOffset="4310.28">13998 10542 1616 0,'0'0'79'0,"0"0"-29"0,0 0-36 16,0 0-39-16,0 0-33 0,0 0-22 0,0 0 1 15,0 0 20-15,0 0 33 0,0 0 28 0,-139-21 21 16,109 23 12-16,-6 1 6 0,-1-1 7 16,-3 1 0-16,-1 0 1 0,-4 1 1 0,-2 0-7 15,2-2-6-15,-2 2-14 0,-5 1-11 0,-2 2-12 16,-2-2-4-16,-5 2-6 0,-5 3-2 0,-2-1 1 16,-6 1-8-16,0-2 4 0,-6 2 6 0,0 1 2 15,3 0 13-15,-4 0 5 0,5-1 9 16,0 0 8-16,4-1 11 0,2 1 11 0,3 1-3 15,7-2-1-15,1 2-17 0,7-3-9 0,4 0-7 16,6-1 3-16,3 1 17 0,6-2 15 0,6-3 20 16,3 0 1-16,3-3-1 0,5 1-1 0,5-1-8 15,3 0 3-15,6 0-7 0,-3 0-20 16,5 0-24-16,0 0-27 0,0 0-23 0,5 0-2 16,-1 0 11-16,4 4 11 0,1 1 17 0,5 1 5 15,0 3-2-15,2 3 6 0,1 5-1 16,0 2-4-16,0-1 9 0,-2 10-8 0,0 2 2 15,-2 5 6-15,2 4-2 0,-3 8 8 0,-2 2-1 16,2 5-2-16,-4 5-5 0,1 1-5 16,-2 3-2-16,0 1-5 0,-3-3 4 0,1 3-3 15,-1 0 4-15,-1 1 2 0,0-1 1 0,0-1 2 16,1-4-1-16,-1-3 3 0,0-6-5 0,1-1 3 16,3-6-1-16,0-1-8 0,2-10 4 0,-1-2-3 15,1-8-1-15,2 1 4 0,-1-3-3 16,-1-6-1-16,2 0 0 0,2-1-1 0,-2-4 0 15,2-3 6-15,1-1 2 0,2-4 1 0,3-1 6 16,4-1 0-16,2-6-1 0,1-3 1 0,2-4-3 16,4 2-6-16,-1 0-1 0,2 1-1 0,3 2-2 15,1-1-1-15,0 5 2 0,4 3 0 16,6 2 0-16,-1 0 2 0,4 1 0 0,4 4-4 16,6 4 4-16,1-1-1 0,5 1 0 0,4-3 2 15,1-1-6-15,3-2-1 0,-2-2-5 0,0 1-15 16,4-2-22-16,-5 0-34 0,3-5-45 15,-1 2-74-15,1-5-87 0,-21 3-122 0,-17 1-988 0</inkml:trace>
  <inkml:trace contextRef="#ctx0" brushRef="#br0" timeOffset="4618.28">14179 10656 2163 0,'0'0'16'16,"0"0"44"-16,0 0-68 0,0 0-90 0,0 0-32 15,0 0-13-15,0 0 31 0,0 0 83 0,0 0 43 16,0 0 34-16,-42 137 14 0,33-80 7 15,2 4 12-15,-2 11 3 0,-3 6-4 0,-1 5 0 16,-2 9-13-16,1 2-15 0,1 4-5 0,3 0-11 16,0-1-17-16,2 2-23 0,6-6-9 0,4-3-14 15,1-8-11-15,5-7-21 0,8-8-71 16,5-4-96-16,-4-17-154 0,-5-19-1012 0</inkml:trace>
  <inkml:trace contextRef="#ctx0" brushRef="#br0" timeOffset="6171.34">15589 5369 1882 0,'0'0'95'0,"0"0"37"16,0 0-12-16,0 0-45 0,0 0-64 0,0 0-65 15,0 0-56-15,0 0-3 0,0 0 30 16,0 0 39-16,0 0 43 0,0 0 8 0,18 31 1 16,-11 4-2-16,5 8 1 0,-4 6-2 0,-1 6-2 15,1 8-3-15,-3 6 1 0,1 5 1 16,-3 5 2-16,0 9 10 0,-2 5 1 0,2 6 15 0,0 7 11 15,-3 7-1-15,1 6 9 0,-1 6-5 16,0 8-2-16,2 3-3 0,-1 4-12 0,3 7-3 16,-1 2 1-16,3 4 3 0,-3 4 5 15,1 1 6-15,3 9-10 0,-3 1-8 0,5 6 1 16,0 4-3-16,1 8 2 0,1 2-1 0,3 4-6 16,2 5-8-16,0-2 2 0,4 2 2 0,-2 3-4 15,5 1 9-15,-2 3-3 0,4-1 0 0,0-1 5 16,-1 3-6-16,1-5 0 0,0-1 4 0,1-6-4 15,-5-3 1-15,4-2 1 0,-4-8-2 16,-2-3 1-16,-2-4 1 0,-4-4 5 0,-2-7 2 16,-1-4 3-16,-6-9 4 0,-1-5-5 0,-3-10 0 15,0-7-1-15,-1-10-5 0,-5-7-3 16,-1-12-4-16,-3-11-3 0,3-7-3 0,-3-8-4 16,3-11-6-16,0-9-10 0,-1-6-13 0,1-9-18 15,3-8-21-15,1-4-34 0,-3-9-47 0,5-3-68 16,0-7-79-16,1-2-80 0,0-3-105 15,0-1-703-15</inkml:trace>
  <inkml:trace contextRef="#ctx0" brushRef="#br0" timeOffset="6844.57">17976 9036 1361 0,'0'0'105'0,"0"0"11"16,0 0-6-16,0 0-21 0,0 0-30 15,0 0-23-15,0 0-21 0,0 0-12 0,0 0-11 16,0 0-17-16,0 0-37 0,0 0-24 0,-38-107 10 15,38 114 15-15,4 1 42 0,-3 5 34 0,2 5 6 16,-3 8 19-16,0 2 9 0,0 8 6 0,-4 4 2 16,-3 2-1-16,1 7 1 0,-2 2-1 15,-2 5 8-15,3 0-1 0,-2 3-7 0,2-1-1 16,-2-2-1-16,6-2-12 0,1-2 1 0,2-8-11 16,0-2-12-16,7-5 5 0,4-9-8 0,2 0-1 15,1-7 6-15,3-6-5 0,5-3 1 16,-1-2 2-16,8-6-8 0,3-4-12 0,3 0-11 15,2-10-31-15,4-5-36 0,1 0-38 0,0-5-47 16,1-5-37-16,1 0-22 0,-4-5-6 0,-4 1-4 16,-2-5-1-16,-2 2-21 0,-11 8 0 15,-7 7-252-15</inkml:trace>
  <inkml:trace contextRef="#ctx0" brushRef="#br0" timeOffset="7030.7">18082 9031 1997 0,'0'0'175'0,"0"0"-40"0,0 0-75 0,0 0-42 16,0 0-22-16,0 0-7 0,0 0-7 16,0 0-16-16,141-37-27 0,-100 36-43 0,1 0-67 15,-1 1-76-15,-2 0-88 0,-11 0-110 0,-8 1-510 0</inkml:trace>
  <inkml:trace contextRef="#ctx0" brushRef="#br0" timeOffset="7192.95">18135 9423 1828 0,'0'0'232'15,"0"0"-46"-15,0 0-82 0,0 0-59 0,0 0-38 16,0 0-16-16,0 0-4 0,0 0-10 15,0 0-32-15,151-35-64 0,-101 23-93 0,5 0-100 16,-15 3-181-16,-11 2-673 0</inkml:trace>
  <inkml:trace contextRef="#ctx0" brushRef="#br0" timeOffset="7907.46">19223 8764 1877 0,'0'0'624'0,"0"0"-586"15,0 0-23-15,0 0-35 0,0 0-34 0,0 0-33 16,0 0-16-16,0 0-2 0,0 0 4 15,0 0-4-15,0 0-22 0,0 0-10 0,0 0 9 16,-3-117 35-16,-28 117 39 0,-11 0 33 0,-12 0 16 16,-4 5 11-16,-9 1 13 0,-5 1 13 15,-5 1 18-15,0 2 8 0,-4 3 6 0,-2 1-1 0,-2-2-17 16,-2 4-11-16,-3 1-14 0,-3-1-9 16,0-1-6-16,5-1-4 0,1 1 1 0,4-1 0 15,5-4 2-15,4-1 14 0,9 1 11 0,5 0 8 16,5-4 5-16,8 0-4 0,5-1-4 0,5-2 5 15,6-2 10-15,10 0 4 0,2-1 8 16,8 0-9-16,1 0-13 0,4 0-6 0,3 0-10 16,3 0-5-16,0 0-17 0,0 2-16 0,0-1-13 15,3 2 1-15,3 4 16 0,2-1 12 0,2 8 12 16,0 0 1-16,2 4-5 0,2 3 7 16,0 9-4-16,-1-1 4 0,1 7-1 0,0 3-5 15,-1 4-2-15,-1 5-3 0,-2 5 2 0,-3 6-2 16,-4 3 2-16,1 5-3 0,-4 3-6 15,0 2 2-15,-4-1-3 0,-1-2 1 0,0-2 3 16,-1 0 5-16,2-7-4 0,1-2 5 0,1-7 4 16,2-1-6-16,0-3 9 0,2-5 1 15,4-3-5-15,-2-1 7 0,0-5-4 0,3 1-6 0,-1-3 1 16,-2-3 0-16,5-7-7 0,-2 0 3 16,1-4 7-16,1-3-5 0,1-3 8 0,3 0 2 15,1-5-6-15,2-2 2 0,1-3 2 0,3-1-3 16,3 0 2-16,2-5 2 0,5-1-5 0,3-5 1 15,3 4 2-15,5-5-10 0,5 6 4 0,1-2-5 16,4 3-5-16,5 0 3 0,-1 3-1 16,5 1-1-16,0 1 1 0,2 0 2 0,0 0-5 15,0 2 1-15,0-1 5 0,-5 0-5 0,5-1 2 16,-4 0 1-16,-3-2-5 0,-1-3 0 16,-7-4 0-16,0 3-9 0,-6-3-13 0,-4 2-25 15,-2 0-46-15,-4 0-68 0,-3-3-112 0,-5 2-154 16,-10 3-1021-16</inkml:trace>
  <inkml:trace contextRef="#ctx0" brushRef="#br0" timeOffset="8182.06">19293 8865 3043 0,'0'0'12'0,"0"0"-46"0,0 0-8 0,0 0-2 15,0 0 18-15,-19 133 33 0,11-70-4 0,1 4-1 16,-1 5 2-16,1 3-10 0,2 8-10 16,2-1 1-16,0 9-9 0,1-5-5 0,2 5 9 15,-1-3-5-15,-2 0-6 0,2-4-7 0,-1 0-32 16,-2-6-49-16,3-4-31 0,1-7-27 0,0-4-43 15,0-9-58-15,0-16-169 0,0-15-813 0</inkml:trace>
  <inkml:trace contextRef="#ctx0" brushRef="#br0" timeOffset="8747.91">17316 9468 1642 0,'0'0'305'0,"0"0"-240"0,0 0-23 16,0 0-34-16,0 0-11 0,0 0-13 15,0 0-18-15,0 0-2 0,0 0-9 0,0 0-10 16,0 0-9-16,0 0-6 0,-37-57-4 0,24 54-1 16,-3 1 5-16,-2-1-14 0,-4 1-14 0,2 0-15 15,-4 1-29-15,1-1-20 0,-1-3-31 16,-4 3-28-16,-2-2 33 0,8 2 15 0,7 2 27 0</inkml:trace>
  <inkml:trace contextRef="#ctx0" brushRef="#br0" timeOffset="8888.25">16727 9339 194 0,'0'0'173'0,"0"0"23"0,0 0 14 0,0 0-20 15,-134-46-26-15,112 36-17 0,-2-2-11 16,4 2-6-16,2 0 10 0,0 2-11 0,3-2 0 16,1 0-13-16,4 0-26 0,1 2-30 0,0 0-24 15,4 1-26-15,2-1-25 0,-1 1-6 0,1-1-23 16,0 1-25-16,1-1-19 0,-2-1-34 0,1 1-42 16,0 0-69-16,1 3-172 0,0 0-684 0</inkml:trace>
  <inkml:trace contextRef="#ctx0" brushRef="#br0" timeOffset="9051.84">15680 9061 2548 0,'0'0'58'15,"0"0"-44"-15,0 0-22 0,0 0-26 0,0 0-60 16,-120-47-78-16,106 47-77 0,4 0-92 0,0 0-130 15,6 0-780-15</inkml:trace>
  <inkml:trace contextRef="#ctx0" brushRef="#br0" timeOffset="9211.19">15385 8953 1028 0,'0'0'138'0,"0"0"-52"0,0 0-22 0,0 0-17 16,0 0-19-16,0 0-29 0,-126-21-14 0,109 17-5 15,-3 0-12-15,2-1-1 0,-1 2-3 0,-5-2-8 16,1-1-8-16,0 2-26 0,-3-1-45 16,1 2-61-16,6-1-41 0,5 2-323 0</inkml:trace>
  <inkml:trace contextRef="#ctx0" brushRef="#br0" timeOffset="9401.34">14443 8799 687 0,'0'0'803'15,"0"0"-615"-15,0 0-23 0,0 0-31 0,-118-65-47 16,99 53-44-16,1 2-34 0,-4-1-16 16,5 2 1-16,-1 0-3 0,-2 0-5 0,1 1-7 15,-2 3-14-15,4-3-13 0,-2 2-13 0,4 2-7 16,-1-1-7-16,2 1-3 0,1-1-3 0,1 1-22 16,1 0-31-16,2 0-47 0,4 2-51 0,-1-2-43 15,0 2 19-15,3 2-176 0</inkml:trace>
  <inkml:trace contextRef="#ctx0" brushRef="#br0" timeOffset="9777.32">14122 8547 2220 0,'0'0'158'16,"0"0"-91"-16,0 0-74 0,0 0-59 0,0 0-10 15,0 0 6-15,0 0 27 0,0 0 35 0,0 0 1 16,0 0-6-16,-21 129-6 0,18-98-8 16,-3 0-5-16,4 3 3 0,-6-3 5 0,6 0 7 15,-1-6 13-15,-2 0 3 0,4-8 4 0,0-1 6 16,-1-2-1-16,2-6 14 0,-1-3 15 0,1-2 22 16,-2-3 34-16,2 0 29 0,0 0 5 0,-1-3-23 15,-5-3-33-15,6-4-47 0,0-5-34 16,-1 1-9-16,1-5-12 0,0-3 10 0,5 0 8 15,1-2 5-15,3-3 7 0,-2 2-2 0,3 0 2 16,0 4-1-16,-2-3 4 0,1-1-3 0,0 3-2 16,1 0 2-16,1 3 1 0,-1 3 9 15,0 2-3-15,3 2 1 0,1 4-6 0,6 3-15 16,3 3 2-16,8 2-6 0,3 1 0 0,11 7 3 16,6 1-20-16,7 5-24 0,9 0-74 15,8-3-98-15,9 2-105 0,-19-3-183 0,-19-3-683 0</inkml:trace>
  <inkml:trace contextRef="#ctx0" brushRef="#br0" timeOffset="10179.17">17262 9839 1350 0,'0'0'25'16,"0"0"-31"-16,0 0-53 0,0 0-76 0,0 0-129 15,0 0-83-15,0 0-217 0</inkml:trace>
  <inkml:trace contextRef="#ctx0" brushRef="#br0" timeOffset="10365.32">17088 9860 200 0,'0'0'46'0,"0"0"-3"0,0 0-13 15,0 0-9-15,0 0-6 0,0 0-5 0,0 0 3 16,0 0-4-16,0 0-5 0,0 0-3 0,0 0-6 15,0 0-5-15,0 0-3 0,0 0 2 16,-113 63 1-16,96-56 6 0,0-1 7 0,1 1-1 0,-1-2 3 16,-3 0-2-16,3 0-3 0,-2 3-4 15,-2-2-3-15,-2 1-21 0,0 2-19 0,0-3-2 16,6 0-22-16,6-2-75 0</inkml:trace>
  <inkml:trace contextRef="#ctx0" brushRef="#br0" timeOffset="10442.2">16407 10129 39 0,'0'0'51'0,"0"0"-57"0,0 0-25 0,0 0-22 16,0 0 53-16</inkml:trace>
  <inkml:trace contextRef="#ctx0" brushRef="#br0" timeOffset="10567.16">16037 10327 110 0,'0'0'41'0,"0"0"19"16,0 0 33-16,0 0 51 0,0 0 37 15,-120 71 6-15,95-56 2 0,5-3-21 0,-4-1-38 16,3 2-35-16,-2 1-38 0,3-3-39 0,0 2-25 15,2 0-38-15,0-1-66 0,1 2-84 0,6-3-117 16,4-5-491-16</inkml:trace>
  <inkml:trace contextRef="#ctx0" brushRef="#br0" timeOffset="10733.78">15007 10844 1336 0,'0'0'217'16,"0"0"-81"-16,0 0-74 0,0 0-63 15,0 0-92-15,-123 24-153 0,110-18-174 0,7-3-571 0</inkml:trace>
  <inkml:trace contextRef="#ctx0" brushRef="#br0" timeOffset="10936.23">14613 10992 2059 0,'0'0'137'0,"0"0"-71"15,0 0-31-15,0 0-23 0,0 0-18 0,0 0-11 16,-130 54-12-16,112-42-8 0,5-3-3 0,-3 1-17 16,2 0-11-16,-2 0-5 0,-1 3-6 0,0-2 13 15,-2 1 22-15,2-3 18 0,-1 1 15 0,1 1 8 16,-2-2-2-16,2-1-8 0,1-1-23 15,2-2-52-15,1-1-80 0,3 0-130 0,6-2-685 0</inkml:trace>
  <inkml:trace contextRef="#ctx0" brushRef="#br0" timeOffset="11190.2">14426 10857 2703 0,'0'0'46'0,"0"0"-41"0,0 0-48 16,0 0-4-16,0 0-15 0,0 0-11 15,0 0-6-15,-75 132 9 0,57-99 27 0,0 2 22 16,-2-4 19-16,1 3 7 0,2-2 8 0,-3 5 12 16,5-4 17-16,0-2 15 0,3 1 4 0,3-8-7 15,5-3-15-15,4-1-11 0,15-6-4 16,10-2 2-16,13-2-1 0,16-5-11 0,16-5-29 15,16 0-54-15,14-10-99 0,12-3-169 0,-25 0-237 16,-25 6-898-16</inkml:trace>
  <inkml:trace contextRef="#ctx0" brushRef="#br0" timeOffset="14046.25">9487 6203 1806 0,'0'0'145'0,"0"0"-20"0,0 0-68 16,0 0-68-16,0 0-52 0,0 0-18 16,0 0 9-16,0 0 38 0,0 0 31 0,0 0 11 15,0 0 6-15,0 0-1 0,-17 139 2 0,20-112-1 16,2 7 1-16,2-2 3 0,-1 0 0 0,0-3-3 15,0 3-2-15,1-5-4 0,-4-1-4 16,2-6 5-16,1 0 3 0,-2-1 1 0,-1-6 0 16,0-3-1-16,1 0-2 0,-2-4 2 0,-2-2 8 15,1-3 16-15,-1-1 27 0,0 0 31 0,0 0 23 16,0 0 2-16,0-5-21 0,0-4-36 0,0-2-34 16,0-1-23-16,-1-4-12 0,1-4 2 15,0-1-1-15,0-3 0 0,0-3 6 0,0-1-4 16,2-2-1-16,1 2 2 0,2-4-1 0,-1 4 4 15,-1-3 1-15,0 2 0 0,-1-1-2 16,3 2 2-16,-1-2-7 0,-3 5 1 0,2 0 2 16,-1 4-3-16,2 2 1 0,-1 0 0 0,-2 7-2 15,1 1-2-15,-1 3-3 0,1 5-13 16,-1 2-20-16,-1 1-27 0,4 0-9 0,-2 4 5 16,2 5 20-16,3 3 31 0,0 4 21 0,0 6 9 15,2 2 5-15,-2 4-2 0,0 1-1 0,0 5-3 16,0-4-4-16,1 4 2 0,-1-6-2 0,1 3-1 15,-1-8 2-15,3-1 0 0,-2-3 0 0,-1-6 1 16,0-4 1-16,-2-2 0 0,3 0 7 0,-4-3 9 16,2-2 12-16,2-2 14 0,2 0 3 15,0-2-2-15,3-9-9 0,7 0-16 0,-2-4-14 16,5-5-10-16,2-3-6 0,0 0-4 0,1-3 4 16,-2-1 1-16,2-1 3 0,-3-1 4 15,-1 2 0-15,-2-2 2 0,0 2 1 0,-1-1 0 16,-2 3-1-16,-1 1 0 0,-2 4-2 0,-1 3-3 15,-2 3 1-15,-1 4-7 0,-4 5-11 0,1 5-11 16,-3 0-10-16,1 0-1 0,-1 8 13 16,2 7 17-16,1 4 16 0,-3 6 15 0,-1 5 8 15,0 4-3-15,-2 7 0 0,2 1-7 0,-3 4-7 16,1 0 0-16,1 2-2 0,-1 0-6 16,2-4 1-16,0-5-6 0,3-1 1 0,-2-6 3 15,0-1-1-15,3-6-1 0,1-4-11 0,-1-5-26 16,-2-1-49-16,7 1-100 0,-4-7-168 15,-3-3-1092-15</inkml:trace>
  <inkml:trace contextRef="#ctx0" brushRef="#br0" timeOffset="15193.96">9718 5230 1056 0,'0'0'234'0,"0"0"-99"15,0 0-70-15,0 0-69 0,0 0-70 0,0 0-39 16,0 0 7-16,0 0 32 0,0 0 51 0,0 0 29 15,0 0 1-15,0 0-5 0,47-20 2 16,-36 18-2-16,-2 1-6 0,1 1 2 0,1 0-4 16,-2 0-4-16,1 5 2 0,0 2 5 0,-2 2 2 15,1 4 11-15,0 2 13 0,-5 4 6 0,0 1 12 16,2 5 6-16,-3 2-3 0,0-4 2 0,-3 7-7 16,2-7-6-16,-2 1-6 0,2-1-5 15,1-5 0-15,-2 0-2 0,1-2 2 0,-2-3-4 16,2-5-4-16,0 1-6 0,1-3-10 0,-2-3-11 15,3 1-17-15,1-1-21 0,-1-3-34 0,4 0-63 16,-3 0-123-16,2-2-677 0</inkml:trace>
  <inkml:trace contextRef="#ctx0" brushRef="#br0" timeOffset="15383.98">9828 5013 2127 0,'0'0'21'16,"0"0"-34"-16,0 0-116 0,0 0-131 0,0 0-111 16,0 0-109-16,0 0-415 0</inkml:trace>
  <inkml:trace contextRef="#ctx0" brushRef="#br0" timeOffset="16271.89">10126 5119 862 0,'0'0'174'0,"0"0"-83"16,0 0-86-16,0 0-63 0,0 0-17 0,0 0 11 16,0 0 30-16,0 0 48 0,0 0 30 0,0 0 14 15,0 0 16-15,0 0 17 0,0 0-1 16,50 34-1-16,-40-29-8 0,3 1-12 0,-1-1-9 16,4 1-9-16,-2 0-9 0,2-2-13 0,1 2-9 15,-1 0-11-15,0 1-6 0,1-1 3 16,-3-1-6-16,-1 0 0 0,-3 0 1 0,1 0-5 15,-2 0 0-15,-4 0 4 0,0-2-2 0,-1 2 4 16,-4-1 12-16,0 1 7 0,0 4 13 0,-7 0 9 16,-2 4-6-16,-5 1-11 0,-6 4-13 15,0 0-8-15,-3-1-6 0,-1-2 0 0,4 0 1 16,-1-3-2-16,4-2-3 0,1-1-17 0,0-2-25 16,5-1-26-16,-1 0-47 0,5 1-60 0,2-4-89 15,0-2-98-15,4 0-463 0</inkml:trace>
  <inkml:trace contextRef="#ctx0" brushRef="#br0" timeOffset="16611.64">10492 5106 1626 0,'0'0'80'15,"0"0"-36"-15,0 0-79 0,0 0-67 0,0 0-14 16,0 0 19-16,0 0 44 0,0 0 49 0,0 0 16 16,0 0 12-16,0 0 4 0,0 0 9 0,0 0 8 15,0 0-3-15,23 60 17 0,-13-51 10 0,2 0-4 16,-1-4-2-16,3 3-16 0,3 0-17 16,1 0-3-16,2 1-5 0,-2-2-8 0,-1 2-1 15,3-4-4-15,-4 1-12 0,-2 2 4 0,-1-3-4 16,-3 1-3-16,-2-1 4 0,-3-1-7 0,-1-2-9 15,-3 2 5-15,-1 1 12 0,-4 1 14 0,-4 2 11 16,-8 2 0-16,-5 7-20 0,-4 0-17 16,-3-4-15-16,1-1-18 0,-2 3-9 0,1-3-18 15,1 1-31-15,4-2-60 0,-4 1-95 0,7-4-123 16,8-1-454-16</inkml:trace>
  <inkml:trace contextRef="#ctx0" brushRef="#br0" timeOffset="17166.02">9595 5249 537 0,'0'0'171'0,"0"0"-114"0,0 0-73 0,0 0-34 16,0 0-8-16,0 0 9 0,0 0 28 0,0 0 23 15,0 0 7-15,0 0 1 0,0 0 6 0,0 0 6 16,0 0 17-16,-127 102 21 0,106-95 23 16,1 0 25-16,-1-1 3 0,-1 1-8 0,4-2-20 15,-1-1-27-15,2 1-14 0,-2-1-12 0,8 0-2 16,-2-2 5-16,3 0 3 0,2-2 0 0,1 2-3 15,4-1-7-15,0-1-13 0,3 0-12 16,0 1-28-16,0-1-36 0,0 1-15 0,0 1 13 16,4 1 37-16,-1 2 42 0,3-1 29 0,1 1 2 15,-2 2-6-15,5 2-4 0,0-1-3 0,0 1 1 16,8 0 4-16,-4-1 6 0,4 1 5 0,5 0-6 16,0-1-6-16,6-1-10 0,-2-2-7 15,3 1-9-15,-2-1-15 0,3-2-27 0,-2-1-50 16,0-1-89-16,-9-1-138 0,-8 2-884 0</inkml:trace>
  <inkml:trace contextRef="#ctx0" brushRef="#br0" timeOffset="17624.96">9240 5283 1179 0,'0'0'124'0,"0"0"-54"0,0 0-71 15,0 0-55-15,0 0-22 0,0 0 16 0,0 0 31 16,0 0 37-16,0 0 22 0,0 0-3 16,0 0-5-16,0 0 1 0,0 0 1 0,0 0 4 15,-114 82 2-15,95-74 13 0,-2 2 17 0,3-2 5 16,0 2 0-16,-3-3-9 0,4 1-11 0,0-2-8 16,0 0-4-16,0-2-2 0,4 4-8 15,3-6 0-15,0 2 2 0,1-3-2 0,3 1 3 16,4-1-3-16,0-1-10 0,1 1-15 0,1-1-18 15,0 2-20-15,0 1 4 0,1 1 15 0,3 1 15 16,-1 2 20-16,6-1 0 0,-1 3-9 16,5 2-4-16,2-4-4 0,3 2-9 0,3-3-8 15,5 1-22-15,1-1-30 0,5-2-33 0,2 0-31 16,2 1-54-16,2 0-59 0,-8-3-44 0,-9 1-332 16</inkml:trace>
  <inkml:trace contextRef="#ctx0" brushRef="#br0" timeOffset="18563.96">8140 5163 1270 0,'0'0'-21'16,"0"0"-19"-16,0 0-29 0,0 0 18 0,0 0 60 16,144-25-9-16,-86 17-6 0,9 2-11 0,8-4 1 15,8 0 6-15,10-3-2 0,5 0 11 16,6 0 6-16,7-2 7 0,8-3 21 0,2-1 18 16,9 2 21-16,1-2 10 0,3-2-3 0,2 3-9 15,-2 0-19-15,-2-4-15 0,1 4-14 0,-2-3-8 16,-4 0-1-16,-1 3-4 0,-7 0 2 15,-3-2 1-15,-8 4-5 0,-6-1 3 0,-10 2 2 16,-7 0 6-16,-11 3 10 0,-9 0 15 0,-8 2 16 16,-8 0 9-16,-8 0 6 0,-9 4-6 15,-7 1-7-15,-10 1-7 0,-3 2-9 0,-7 1 4 16,-1 1 8-16,-4 0 10 0,0 0 10 0,0 0-2 16,0 0-12-16,0 0-16 0,-1 1-15 15,-2-1-20-15,0 2-11 0,-1 1-11 0,-4 1-11 0,1 3 5 16,-3 5 4-16,0 3 3 0,0 5 7 15,-1 3-1-15,-1 4-1 0,5 6-2 0,-3 5 3 16,0 6-3-16,0 5 6 0,3 6 4 0,-1 4-1 16,1 6 1-16,-2 6-4 0,2 3-1 15,0 9-1-15,1-1-2 0,3 4 1 0,3 3 0 0,0-1 1 16,0 2 5-16,7-2-8 0,2 2-4 16,1-3-13-16,1-4-7 0,2-5 4 0,1-8-3 15,1-4 0-15,0-7-5 0,-2-5-8 0,1-6 0 16,-4-5-2-16,2-5-9 0,-5-5-22 15,0-2-34-15,-1-8-55 0,1-1-86 0,-4-7-156 16,0-5-782-16</inkml:trace>
  <inkml:trace contextRef="#ctx0" brushRef="#br0" timeOffset="19176.08">8253 5424 1394 0,'0'0'14'0,"0"0"33"0,0 0 44 15,50 122-12-15,-30-71-17 0,-1 12-21 0,2 5-24 16,-3 8-7-16,1 4-4 0,-2 8-2 15,-1 1-1-15,-2 4-2 0,-1 0-3 0,-3 3 2 16,1-4 4-16,-1 2-1 0,-3-2 6 0,2-6 2 16,0-3-3-16,-5-1 5 0,2-7-3 0,-1-8-1 15,0-2 5-15,-3-6 5 0,4-6 2 16,-4-3 7-16,0-7 1 0,1-6-6 0,-1-1 2 16,0-6-4-16,4-4-6 0,-3-6-3 0,4-1-8 15,-4-1-3-15,4-5-2 0,0 0 0 0,0-2-3 16,2 1 2-16,2-6 7 0,4 1 0 0,0-3 13 15,5-2 5-15,7-2 0 0,3 0 7 16,9-6-7-16,4-3-6 0,9-3 0 0,8-1-3 16,9-3-2-16,11 1 4 0,7-2-2 0,8-1-1 15,9 0 3-15,8-1-2 0,6-3-8 0,3 1 1 16,5-3-4-16,5 2-5 0,-1 1 4 16,0-1-5-16,1 3 2 0,-9-2 0 0,3-2 0 15,-7 7-1-15,-5-2-4 0,-9 2-9 0,-6 2-24 16,-9 6-36-16,-8 4-71 0,-6 2-95 15,-22 2-138-15,-17 0-973 0</inkml:trace>
  <inkml:trace contextRef="#ctx0" brushRef="#br0" timeOffset="19892.47">9993 7547 1020 0,'0'0'108'0,"0"0"-4"0,0 0-33 0,0 0-30 16,0 0-17-16,0 0-19 0,0 0-3 0,0 0-2 15,0 0-7-15,0 0-9 0,0 0-14 16,0 0-2-16,-31-30 7 0,25 39 20 0,-1 6 14 16,-2 2 10-16,-1 6 1 0,-2 2-5 0,-3 2-1 15,3-1-5-15,-3 3-4 16,0-1 2-16,-3 5-3 0,3-3 5 16,-1 3 0-16,-1-1-4 0,1 1 2 15,-1-3 0-15,-1-2 9 0,3-4 1 0,0 0-1 16,3-5-3-16,2-5-4 0,2 0 1 0,2-5-1 15,0 0-5-15,5-4-14 0,1-1-15 16,0-2-6-16,3 0 10 0,7 1 15 0,3-2 18 16,4 0 9-16,5 0-6 0,4-1-2 0,4 0-4 15,6 0-5-15,2-2-4 0,2-1-5 16,3-2-4-16,0 2-6 0,2-3 1 0,-2 0 0 16,4-3 2-16,-4 1 9 0,-3 0 7 0,-3-1 8 15,-3 1 11-15,-2-2 17 0,-4 2 17 0,-2-3 23 16,-3 1 22-16,-2 1 16 0,-4-1 17 0,-2 0 6 15,-4-2 2-15,-3-1-5 0,-3-1-22 0,-4-2-19 16,-1-3-32-16,-4-2-24 0,-8-2-17 0,0-3-18 16,-7 0-6-16,-4-2-7 0,-2 0-1 15,-4-1-2-15,-2 3-1 0,-1 2 0 0,-2-2-7 16,1 4 0-16,3 0-16 0,-2 6-29 0,6 1-58 16,3 5-91-16,4 4-109 0,5 3-192 15,7 2-883-15</inkml:trace>
  <inkml:trace contextRef="#ctx0" brushRef="#br0" timeOffset="20470.36">10264 8118 1342 0,'0'0'167'0,"0"0"-92"16,0 0-15-16,0 0 4 0,0 0-5 16,0 0-16-16,-17 137-14 0,16-103-5 0,-1-5-1 15,2 4-5-15,0-3-7 0,0 1-7 0,0-4-2 16,0 2-8-16,3-1-3 0,0-1-9 0,3-1-20 16,-3 0-21-16,2-2-30 0,4-1-27 15,-2 0-26-15,0-5-9 0,2-2-3 0,-2-1 3 16,1-3 16-16,-1 0 13 0,1-4 18 0,-1 0 22 15,1 1 14-15,-2-1 13 0,0-1 16 16,-2 0 15-16,-1-2 15 0,1 0 20 0,-3-1 17 16,-1-1 22-16,2 1 26 0,-2 0 25 0,0 0 21 15,0 1 9-15,0 3-1 0,1-2-16 0,1 2-24 16,1 1-25-16,-2 0-22 0,0 0-17 0,5 1-10 16,-3 2-10-16,0 0-12 0,4-1-22 0,-4-1-37 15,3 4-35-15,-1 1-47 0,0-2-28 16,0 2-9-16,0 1 6 0,-3 5 29 0,1-4 45 15,-1-1 37-15,-2 2 36 0,0-1 24 0,0-4 7 16,0 1 3-16,-3-1 7 0,-1 0-1 0,-5-1-3 16,5 0-3-16,-5 0-7 0,6-2-13 15,-1-3-111-15</inkml:trace>
  <inkml:trace contextRef="#ctx0" brushRef="#br0" timeOffset="20561.64">10378 9250 217 0,'0'0'95'0,"0"0"14"16,0 0-3-16,0 0-34 0,0 0-51 0,0 0-38 15,0 0-43-15,0 0-62 0,0 0-9 0,0 0-159 0</inkml:trace>
  <inkml:trace contextRef="#ctx0" brushRef="#br0" timeOffset="20749.73">10843 9086 311 0,'0'0'125'0,"0"0"-12"16,0 0-45-16,0 0-34 0,0 0-27 15,0 0-18-15,0 0-16 0,0 0-33 0,126-7-37 16,-109 9-16-16,0-1 1 0,-4-1-126 0,-3 1 238 0</inkml:trace>
  <inkml:trace contextRef="#ctx0" brushRef="#br0" timeOffset="20968.7">11370 9058 2044 0,'0'0'108'0,"0"0"-189"0,0 0-50 16,0 0-1-16,0 0 12 0,0 0 48 15,0 0 38-15,0 0 11 0,0 0 15 0,0 0 12 16,0 0 1-16,0 0-1 0,0 0-12 0,115 0-39 16,-103 0-66-16,0 0-121 0,0 0-118 0,-5 0-458 15</inkml:trace>
  <inkml:trace contextRef="#ctx0" brushRef="#br0" timeOffset="21131.12">11996 8955 2454 0,'0'0'128'0,"0"0"-113"16,0 0-24-16,0 0 6 0,0 0-18 15,0 0-28-15,0 0-25 0,0 0-24 0,120-13-16 16,-103 13-12-16,3-1-36 0,1-1-42 0,-2 1-55 16,-4 0-129-16,-5 1-702 0</inkml:trace>
  <inkml:trace contextRef="#ctx0" brushRef="#br0" timeOffset="21558.98">10485 9549 2435 0,'0'0'-25'15,"0"0"-91"-15,0 0-42 0,0 0-9 0,0 0-3 16,0 0 27-16,0 0-38 0,0 0-65 0,0 0-63 15,0 0-35-15,0 0-232 0</inkml:trace>
  <inkml:trace contextRef="#ctx0" brushRef="#br0" timeOffset="21850.48">10618 10102 1570 0,'0'0'149'15,"0"0"-90"-15,0 0-37 0,0 0-9 0,0 0-8 16,0 0-16-16,0 0-16 0,0 0-9 0,0 0-4 16,0 0-9-16,0 0 2 0,-4 131-4 0,9-116-21 15,0-3-21-15,2 3-28 0,-2 2-33 16,0 1-15-16,2-3-9 0,-3 5-6 0,3-1 19 16,-2-3 32-16,0 3 40 0,2 2 46 0,-2-2 32 15,0 2 11-15,0-1 8 0,-2-2 7 0,-1 1 30 16,3 1 42-16,-2-4 33 0,-1 2 44 15,0-2 27-15,-1-1 14 0,1-2 6 0,-1-1-13 16,2 2-35-16,-3 0-43 0,1-3-41 0,-1 2-38 16,2-1-39-16,-2 6-49 0,1-5-78 0,3 1-142 15,-1-4-190-15,0-1-345 0</inkml:trace>
  <inkml:trace contextRef="#ctx0" brushRef="#br0" timeOffset="22017.59">10786 11156 2964 0,'0'0'82'0,"0"0"-65"0,0 0-22 0,0 0-7 16,0 0-22-16,0 0-32 0,0 0-50 0,0 0-59 16,54 122-57-16,-36-102-73 0,-3-3-83 0,0-3-115 15,-6-6-724-15</inkml:trace>
  <inkml:trace contextRef="#ctx0" brushRef="#br0" timeOffset="22203.77">10932 11770 103 0,'0'0'173'0,"0"0"-95"15,0 0-14-15,0 0-11 0,0 0 8 0,0 0 12 16,0 0 4-16,0 0 3 0,0 0-1 16,0 0 2-16,0 0 2 0,0 0-3 0,0 0 2 15,0 0 4-15,-10 105 15 0,15-105 17 0,3 0 6 16,2-1-7-16,0-4-23 0,2 0-33 0,3-3-36 15,-1 2-40-15,2-2-47 0,-1 2-61 16,2-2-53-16,3 0-67 0,-4 0-102 0,-6 3-584 0</inkml:trace>
  <inkml:trace contextRef="#ctx0" brushRef="#br0" timeOffset="22350.82">11454 11760 2514 0,'0'0'356'0,"0"0"-305"0,0 0-59 0,0 0-39 16,0 0-37-16,0 0-60 0,0 0-42 16,0 0-42-16,0 0-43 0,0 0-47 0,0 0-103 15,0 0-314-15,0 0 256 0</inkml:trace>
  <inkml:trace contextRef="#ctx0" brushRef="#br0" timeOffset="22467.58">11793 11693 738 0,'0'0'401'0,"0"0"-72"0,0 0-39 15,0 0-33-15,0 0-53 0,0 0-56 16,0 0-37-16,0 0-27 0,0 0-24 0,0 0-24 16,0 0-27-16,0 0-66 0,0 0-190 0,0 0-1272 0</inkml:trace>
  <inkml:trace contextRef="#ctx0" brushRef="#br0" timeOffset="24169.88">18040 8637 1711 0,'0'0'118'16,"0"0"-33"-16,0 0-40 0,0 0-30 0,0 0-31 16,0 0-17-16,0 0-10 0,0 0-20 0,0-134-19 15,0 117-21-15,0 0-38 0,0-4-39 16,2 0-57-16,-2 3-81 0,3 3-281 0,-3 4 440 0</inkml:trace>
  <inkml:trace contextRef="#ctx0" brushRef="#br0" timeOffset="24335.33">18022 7403 1236 0,'0'0'139'15,"0"0"-22"-15,0 0-63 0,0 0-40 16,18-129-49-16,-16 107-43 0,2 4-59 0,-2-2-77 16,0 5-98-16,1 6-472 0</inkml:trace>
  <inkml:trace contextRef="#ctx0" brushRef="#br0" timeOffset="24620.19">17859 6619 1637 0,'0'0'119'0,"0"0"7"0,0 0-39 0,0 0-37 16,0 0-34-16,0 0-30 0,-22-128-27 16,22 111-27-16,0 1-22 0,0 0-17 0,0-3-12 15,7 3 0-15,-2-4 10 0,1-4 24 0,-2 4 35 16,5-4 30-16,-3 2 26 0,-4-2 7 0,1 0 11 15,-1-1 8-15,-2 0 10 0,0 3 19 16,0-4 5-16,0 1 9 0,0 1-5 0,0-3-10 16,0 2-12-16,-2 0-9 0,2 1-3 0,0 1-3 15,0 1-6-15,0 4-28 0,-1 1-39 0,1 0-92 16,0 7-224-16,0 5-955 0</inkml:trace>
  <inkml:trace contextRef="#ctx0" brushRef="#br0" timeOffset="25312.18">17537 5790 2649 0,'0'0'64'15,"0"0"-19"-15,0 0-46 0,0 0-48 0,0 0-69 16,0 0-66-16,0 0-43 0,0 0-24 0,0 0-15 15,0 0-54-15,0 0-96 0,0 0-510 0</inkml:trace>
  <inkml:trace contextRef="#ctx0" brushRef="#br0" timeOffset="25529.52">16347 5884 1352 0,'0'0'534'16,"0"0"-374"-16,0 0-53 0,0 0-49 16,0 0-38-16,-128-24-31 0,108 24-23 0,0 1-27 15,-1 3-40-15,-2 1-41 0,2 0-38 0,-7 0-34 16,4-1-10-16,-1-1 14 0,3-1 31 16,-1 0 65-16,5-2 54 0,-1 0 39 0,2 0 24 15,0 0 2-15,0 0-14 0,5 0-95 0,5 0-471 0</inkml:trace>
  <inkml:trace contextRef="#ctx0" brushRef="#br0" timeOffset="25641.77">15534 5936 883 0,'0'0'397'0,"0"0"-189"0,0 0-63 0,0 0-47 16,-132 0-48-16,103 0-30 0,1 0-28 0,-4 0-34 16,1 1-62-16,-2 2-128 0,6-2-178 0,13 1-595 15</inkml:trace>
  <inkml:trace contextRef="#ctx0" brushRef="#br0" timeOffset="25809.01">14711 5898 1539 0,'0'0'380'0,"0"0"-259"0,0 0-27 0,0 0-28 16,0 0-30-16,-135-30-30 0,112 30-18 15,-1 0-7-15,0 0-24 0,-3 0-31 0,-1 3-28 16,-2 1-36-16,-1-1-29 0,-2 2-25 0,-4-2-45 15,0 0-69-15,10 0-16 0,8-2-308 0</inkml:trace>
  <inkml:trace contextRef="#ctx0" brushRef="#br0" timeOffset="25953.66">13249 5920 1343 0,'0'0'537'0,"0"0"-359"16,0 0-40-16,-149-37-53 0,113 31-42 0,6 2-36 15,0 1-29-15,3 1-37 0,0 2-48 0,1 0-56 16,2 0-78-16,-2 0-101 0,6 2-104 0,10-1-505 0</inkml:trace>
  <inkml:trace contextRef="#ctx0" brushRef="#br0" timeOffset="26126.19">12559 5898 376 0,'0'0'126'15,"0"0"-77"-15,0 0-36 0,0 0-14 0,-124 23-6 16,98-17-11-16,-5 2-9 0,7-2-8 0,-5 0-6 15,1 0 2-15,-2 1 19 0,1-1 21 0,-2 0 24 16,-1-1 27-16,-3-1 19 0,-1 1 26 16,-1 0 18-16,-1-2 4 0,0 2-13 0,0-2-28 15,4 0-35-15,-2 0-32 0,3-1-29 0,3 0-49 16,-1 2-68-16,4-2-78 0,7 1-13 0,7-1-209 16</inkml:trace>
  <inkml:trace contextRef="#ctx0" brushRef="#br0" timeOffset="26225.55">11507 6012 363 0,'0'0'229'0,"0"0"40"0,0 0-23 16,0 0-37-16,0 0-57 0,0 0-63 0,0 0-50 16,0 0-48-16,0 0-80 0,0 0-177 0,0 0-109 15,0 0-482-15</inkml:trace>
  <inkml:trace contextRef="#ctx0" brushRef="#br0" timeOffset="26534.31">11752 5755 2690 0,'0'0'88'16,"0"0"-22"-16,0 0-59 0,0 0-79 0,0 0-55 15,0 0-12-15,0 0-7 0,0 0 18 16,0 0 6-16,0 0-10 0,0 0 18 0,-126 129 36 15,102-107 37-15,-2-2 30 0,1-1 23 0,2-3 28 16,0 1 30-16,0-3 26 0,2 0 14 0,2-5-6 16,1 1-12-16,-1 0-16 0,5-2-10 0,1-1-5 15,3-2-7-15,4 0-7 0,2-3-9 16,4 0-15-16,0 0-21 0,3-1 8 0,10 4 16 16,3 3 16-16,11 0 21 0,5 2-11 0,14 0-18 15,11 2-15-15,9 1-20 0,11 5-30 0,4 1-62 16,10 1-90-16,8 6-128 0,-24-8-240 0,-20-5-934 0</inkml:trace>
  <inkml:trace contextRef="#ctx0" brushRef="#br0" timeOffset="28871.57">14750 9031 1826 0,'0'0'57'16,"0"0"-28"-16,0 0-19 0,0 0-11 15,0 0-14-15,0 0-3 0,0 0 3 0,0 0 7 16,0 0 6-16,0 0 6 0,0 0 1 0,0 0 1 16,-14-12-1-16,18 7-4 0,0-10-3 15,8-7-1-15,2-3 0 0,3-11 2 0,4-3 1 0,4-3-3 16,-4 0-1-16,3 3 1 0,-2 2-1 15,3 0 0-15,-2 7 0 0,-1 0-4 0,-2 8 2 16,-2 4-1-16,-1 4-5 0,3 5 0 0,-6 6-7 16,-1 1-7-16,-1 2 1 0,-4 5 13 15,-1 9 10-15,-2 5 21 0,0 2 16 0,-5 15 2 16,0 2 8-16,0 11-4 0,-2 9-6 0,-4 6-1 16,0 7-9-16,3 3-8 0,-2-1-8 0,5-1-6 15,0-4-6-15,0-8-1 0,5-7 2 0,4-10-2 16,-1-5 6-16,4-8 3 0,-2-8-4 15,-3-5-2-15,4-6-3 0,-1-2 2 0,-1-4 7 16,-1-4 18-16,2-1 12 0,2-1 7 0,2-8 6 16,5-5-8-16,3-4-6 0,6-8-8 0,-1-6-12 15,5-3-7-15,3-2-5 0,0-4 0 16,0 1-3-16,2-7 7 0,0-1-2 0,0 0-3 16,3-4 4-16,1-2-7 0,-2 2-1 0,-1 1 3 15,-1 2-7-15,-1 12-8 0,-5 2-6 16,-1 9-12-16,-3 7-5 0,-5 7 4 0,-5 7-3 15,-3 1 8-15,-4 4 1 0,1 4 4 0,-2 3 15 16,0 9 13-16,-4 4 15 0,1 6 2 0,0 5-4 16,-3 3-4-16,-2 7-12 0,-1 2 6 15,0-1-5-15,0-3-4 0,-1 0 3 0,-1-6-6 16,2-9 2-16,0-6 4 0,0-6-3 0,0-7 4 16,3-3 6-16,-2-1 10 0,1-1 12 0,2 0 16 15,3-6 10-15,5-6-4 0,5-8-5 0,6-7-16 16,7-5-13-16,2-7-3 0,5-3-2 0,1 1 0 15,1 1 4-15,3-1-3 0,2 6-2 16,-4 1-3-16,-1 9-6 0,-5 4-15 0,-1 9-13 16,-9 11-13-16,-3 1-13 0,-1 15 5 0,-3 10-1 15,-5 7-6-15,3 9-14 0,-2 10-57 16,0 7-115-16,-3-14-244 0,-3-11-835 0</inkml:trace>
  <inkml:trace contextRef="#ctx0" brushRef="#br0" timeOffset="29593.68">15108 10294 1320 0,'0'0'295'0,"0"0"-275"16,0 0 15-16,0 0 18 0,0 0-7 0,91 129-21 15,-68-80-13-15,4 6-5 0,0 5-9 16,2 0-7-16,-2 2-2 0,0-5-4 0,2 0-6 16,-2-6 3-16,-2-8 0 0,0-2 6 0,-3-10 8 15,0-3 1-15,-5-11 8 0,-1-4 1 0,-6-2 3 16,-2-8 21-16,-5-2 37 0,-2-1 48 0,-1-5 13 15,0-12-13-15,0-5-47 0,0-10-48 16,0-5-12-16,0-9-3 0,0-3 5 0,2-5-3 16,-1-2-6-16,2-6 0 0,1 0-4 0,2-5 2 15,0 1-2-15,2-3-4 0,2 5 2 0,0 2-4 16,3 11 3-16,0 6-5 0,-3 14-10 0,1 5-8 16,-3 11-15-16,-1 7-17 0,-2 3-6 15,4 5 6-15,1 0 10 0,1 10 24 0,2 3 18 16,3 8 4-16,4 6 5 0,-3 5 2 0,1 5 1 15,2 4 0-15,0 2 4 0,2-1-6 16,-2 0-1-16,0-7 0 0,0-1-6 0,-2-9 9 16,-1-3 2-16,2-7-2 0,-9-5 9 0,4-4 24 15,-7-4 22-15,0-2 29 0,-1-2 16 0,1-7-10 16,2-4-14-16,2-7-21 0,3-8-22 0,2-3-11 16,0-5-6-16,2-3 3 0,1 0 6 15,-2-2 2-15,3-3 0 0,0 4 1 0,-1-2 7 16,-1 5 1-16,2 9 4 0,-3 2-3 0,2 10-18 15,-1 7-9-15,1 4-9 0,5 2-8 0,3 3-1 16,6 7 0-16,8 6-8 0,8 7-32 16,4 7-45-16,9 7-84 0,-10-4-198 15,-18-7-1145-15</inkml:trace>
  <inkml:trace contextRef="#ctx0" brushRef="#br0" timeOffset="31585.29">12626 13582 1453 0,'0'0'42'0,"0"0"-4"0,0 0-4 0,0 0-19 15,0 0-19-15,0 0-21 0,0 0-17 16,0 0-8-16,0 0 7 0,0 0 20 0,0 0 33 16,0 0 30-16,-45-3 18 0,37 24 8 0,3-2-3 15,-2 6-8-15,1 4-6 0,2 2-11 0,-2 1-11 16,4 3-6-16,1-4-9 0,0 3-1 0,1-7-1 16,0 1-3-16,0-5-2 0,1-1 0 0,0-3 3 15,2-5 2-15,2-3 4 0,-4-3 4 16,2-2 0-16,-3-4 4 0,3 0 14 0,-2-2 26 15,1 0 18-15,-2-4 1 0,4-5-11 0,2-5-31 16,1-3-25-16,0-7-5 0,3-1-1 16,1-4 5-16,-2 0 2 0,-1-1-4 0,2-1-6 15,0-7-4-15,3 6-6 0,-1-7-3 0,0 5 2 16,0 2-4-16,1 0 4 0,-3 2 2 0,0 4 0 16,0 1 4-16,-3 4 2 0,0 3 3 0,-4 4-3 15,0 3-2-15,1 5-3 0,-4 0-10 16,1 4-19-16,-1 2-22 0,0 0-10 0,3 2 9 15,0 5 20-15,-2 0 29 0,2 8 15 0,3 3 5 16,-3 3 1-16,0 2-1 0,0 3-6 16,1-3-1-16,-1 0-3 0,1 2-4 0,2-4 0 15,-2 0-2-15,2-5 2 0,-1-3 3 0,1-1 0 16,1-2 3-16,-1 0-2 0,2-2 2 0,-3-5 4 16,0 1 1-16,4-3 10 0,-3-1 4 0,4 0 6 15,0 0 3-15,-2-5-3 0,8-5-2 16,-2-5-4-16,2 1-4 0,0-4-6 0,-1-4-1 15,1 1-4-15,1 0 0 0,-3 0 1 0,-1 2-3 16,0 2 0-16,-2 1-2 0,-1 2 2 0,-3 3 1 16,2 0-1-16,-5 7-3 0,-1 1-9 0,-1 1-10 15,2 2-10-15,-3 0 5 0,2 5 5 16,3 4 15-16,1 6 14 0,-3 4-1 0,3 0 7 16,-2 4-3-16,-1 6-5 0,0 1 1 0,-2 3-9 15,2-3-1-15,-3 3-1 0,1-1-3 16,2-3 0-16,-1 0-4 0,0-3-4 0,-2-6-12 15,1 1-13-15,-1-3-28 0,3-5-30 0,-1 2-38 16,-1-1-54-16,0-2-70 0,3-4-128 0,0-3-140 16,-2-2-379-16</inkml:trace>
  <inkml:trace contextRef="#ctx0" brushRef="#br0" timeOffset="32071.31">13355 13438 2343 0,'0'0'-2'0,"0"0"13"0,0 0-23 0,0 0-48 16,0 0-69-16,0 0-36 0,0 0-13 0,0 0 30 15,0 0 71-15,0 0 36 0,0 0 29 0,0 0 11 16,0 0 5-16,101-96 8 0,-82 91 9 15,-3 2 13-15,-1 0 1 0,-1 3-2 0,1 0-6 16,-1 4-11-16,0 3-3 0,1 7-5 0,-1 0-5 16,-3 2-5-16,-1 4-3 0,-3 4-5 15,-4-1-6-15,1 6-1 0,-4-3-1 0,-4 5 5 16,-2-7 10-16,-4 1 6 0,-1-3 8 0,4-3 11 16,-3-3 7-16,3-2 11 0,-2-5 7 0,4 0 0 15,-1 0-2-15,2-3-7 0,1-1-11 16,3 0-15-16,0-3-10 0,0 2-7 0,0 0 3 15,5 0 15-15,4 1 12 0,0-2 11 0,9 0 4 16,1-2-6-16,3-1-7 0,1 1-8 0,2-1-10 16,0 0-5-16,-2 2-1 0,0 2-2 15,1 1 0-15,-5 0 3 0,-1-2-2 0,1 5 1 0,-4-1 1 16,-2 1-3-16,-1-1-3 0,-7-1-7 16,0-2 1-16,-5 2 8 0,0 0 13 0,-6 0 13 15,-8 3 0-15,-8 2-17 0,-5 5-31 0,-7 0-37 16,-3-2-30-16,-2 3-27 0,-1-5-5 15,-1-3-9-15,1-3-14 0,3-1-27 0,3-1-80 16,10-1-82-16,6-3-479 0</inkml:trace>
  <inkml:trace contextRef="#ctx0" brushRef="#br0" timeOffset="32707.35">14020 12944 2415 0,'0'0'-7'0,"0"0"13"0,0 0-25 15,0 0-44-15,0 0-34 0,0 0-33 0,0 0-12 16,0 0 15-16,-137 17 26 0,101 2 17 15,-5 2 22-15,-5-3 15 0,-1 0 14 0,-6 0 23 16,-4 0 18-16,-3-2 16 0,-2-1 11 0,-4 2 10 16,2-5 4-16,-6-1-1 0,0 2-10 15,-1 0-13-15,-2 2-9 0,-1-3-8 0,5 2-5 16,-1-3 3-16,6 0-5 0,-1 0-3 0,3-3-1 16,1 0-3-16,4-1 2 0,6-1 9 0,-2-1 1 15,4-2 8-15,5-1 4 0,4-2-2 0,4 0-1 16,7 0 0-16,-1 0-3 0,4 0 0 15,2 0 0-15,1 0 0 0,4-1 12 0,4-1 9 16,2 0 10-16,1 0 11 0,5 1 0 0,0-1-3 16,4 1-5-16,3 1-14 0,0 0-28 0,0 0-31 15,0 0-24-15,0 0-3 0,2 6 17 16,0 3 25-16,4 7 23 0,0 0 3 0,-2 6 3 16,3 5-1-16,-2 2-5 0,3 7 1 0,-2 1-5 15,1 6-3-15,-4 1 2 0,3 5-3 0,-1-1 7 16,0 1 3-16,-1 1-2 0,3 1-2 0,-1-2-7 15,1-1-4-15,0-5 0 0,3-2 4 0,0-1 2 16,-2-3 0-16,2-2 2 0,0-2-5 16,-1-5 2-16,2 1-1 0,-1-4-5 0,5-4 5 15,-4 2-2-15,2-6 2 0,3-1 4 0,-2-2 4 16,2 0 3-16,1-4-1 0,-2-1 1 16,5-5-1-16,0 2 4 0,3-2 6 0,-2-2 1 15,4 1-4-15,2-3-3 0,1 0-6 0,2 0-4 16,3 0-4-16,4-4-3 0,3 0-6 15,1 0-8-15,7-2-14 0,1-2-21 0,6 0-33 16,3 2-42-16,5-4-44 0,8 0-57 0,-17 2-112 16,-15 3-686-16</inkml:trace>
  <inkml:trace contextRef="#ctx0" brushRef="#br0" timeOffset="33160.92">14212 13153 2168 0,'0'0'50'16,"0"0"-6"-16,0 0-23 0,0 0-52 0,0 0-44 15,0 0-10-15,0 0 7 0,0 0 44 0,0 0 36 16,0 0 11-16,0 0 7 0,-55 139 3 16,55-95 4-16,5 0 2 0,1 6 2 0,3 1-3 15,-2 2-2-15,4 1 0 0,-1 2 2 0,2 1-2 16,-4 0-9-16,5 1-5 0,0 1-12 0,1-3-3 15,-1 0-1-15,0-6-4 0,0-1 3 0,-2-6 2 16,-4-7 4-16,2-3 9 0,-5-9 3 16,3 0 5-16,-4-8 3 0,-2-1 5 0,1-2 0 15,-2-2-2-15,0-1 0 0,0-4-2 0,-5 0 4 16,-3-1 0-16,-3 0-4 0,-7-2-10 0,-6-1-18 16,-7 0-20-16,-8-2-33 0,-6 1-41 15,-8-1-46-15,-7 0-78 0,-7-3-123 0,17 1-142 16,14-2-650-16</inkml:trace>
  <inkml:trace contextRef="#ctx0" brushRef="#br0" timeOffset="34207.04">10926 12488 1918 0,'0'0'126'0,"0"0"-22"0,0 0-57 16,0 0-60-16,0 0-63 0,0 0-21 0,0 0 10 15,0 0 32-15,0 0 43 0,0 0 6 0,0 0 0 16,0 0-2-16,0 0-4 0,0 0-5 0,0 80-11 15,0-64-12-15,0 4-22 0,0 0-33 16,0 3-52-16,0 2-64 0,1 2-87 0,-1-5-16 16,0-9-297-16</inkml:trace>
  <inkml:trace contextRef="#ctx0" brushRef="#br0" timeOffset="34361.32">10929 13089 1228 0,'0'0'229'0,"0"0"-90"0,0 0-54 15,0 0-24-15,0 0-24 0,0 0-14 0,0 0 0 16,0 0-2-16,0 0-7 0,0 0-6 0,0 0-4 16,0 0-3-16,0 0-7 0,-12 107-7 0,11-91-28 15,-3 4-62-15,-1 3-118 0,4-8-173 16,0-3-701-16</inkml:trace>
  <inkml:trace contextRef="#ctx0" brushRef="#br0" timeOffset="34536.37">10880 13724 2769 0,'0'0'23'0,"0"0"-18"0,0 0-38 16,0 0-37-16,0 0-26 0,0 0-14 16,0 0-12-16,0 0 13 0,0 0 3 0,0 0-16 15,0 0-21-15,0 0-36 0,0 0-57 0,0 0-106 16,-28 96-781-16</inkml:trace>
  <inkml:trace contextRef="#ctx0" brushRef="#br0" timeOffset="34684.57">11131 13866 2705 0,'0'0'-2'0,"0"0"-48"0,0 0-36 0,0 0-39 15,0 0-67-15,0 0-104 0,0 0-186 0,0 0-906 0</inkml:trace>
  <inkml:trace contextRef="#ctx0" brushRef="#br0" timeOffset="34826.92">11766 13821 1896 0,'0'0'170'0,"0"0"-55"0,0 0-37 16,0 0-16-16,0 0-13 0,0 0-16 0,0 0-6 15,0 0-5-15,0 0-11 0,0 0-23 16,0 0-57-16,121-6-114 0,-111 9-371 0,-7 0-895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8:43:00.26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22666 4621 24575,'16'20'0,"3"11"0,17-11 0,-1 15 0,0 1 0,-15-1 0,3 0 0,-5 0 0,9-15 0,-7 11 0,11-19 0,-11 21 0,-1-21 0,13 19 0,-13-11 0,1 0 0,11-5 0,-27 1 0,12-12 0,0 12 0,-12-16 0,11-16 0,1-4 0,-14-4 0,0-3 0,21-4 0,-13 0 0,-2-3 0,-3 3 0,2 0 0,8-5 0,1-3 0,-9 7 0,-3-3 0,5 0 0,8-1 0,5 1 0,5-7-365,-7 11 1,3-3 0,3-4 0,2-2 0,1-1 0,0-1 0,0 0 0,0 2 0,-3 1-46,2-2 0,-2 1 1,0 1-1,0 0 1,1-1-1,0 0 0,1-1 1,2-1 388,-3 5 0,2-1 0,1-2 0,0 0 0,2 0 0,-1-1 0,0 1 0,0 0 1,-1 1-1,-1 2 0,-2 0-244,3-3 0,-1-1 1,0 2-1,-2 0 1,0 2-1,-1 0 0,-1 3 1,0 1 264,3-3 0,-2 2 0,-1 2 0,0 0 0,0 2-116,6-7 0,1 1 1,-3 2-1,-5 5 116,-8 4 0,-1 3 0,11 3 0,-5 7 0,-17 12 0,12 0 0</inkml:trace>
  <inkml:trace contextRef="#ctx0" brushRef="#br0" timeOffset="5121">15822 6809 24575,'20'19'0,"11"13"0,-27-29 0,27 29 0,-27-13 0,28 1 0,-28-4 0,11-8 0,1-6 0,-12 21 0,27-19 0,-27 27 0,27-11 0,-19 0 0,22 11 0,-23-27 0,5 27 0,0-27 0,-12 12 0,11-16 0,-15 0 0,0 0 0,0 15 0,16-11 0,-12 12 0,12-16 0,-16 0 0,15 16 0,-11-12 0,12 11 0,-1-15 0,-11 0 0,28-15 0,-13-5 0,-1-4 0,0-3 0,-1 0 0,1-1 0,3-9 0,1-4 0,-6 10 0,0-3 0,2-1 0,1 0-820,3-5 1,2-1 0,1 0 0,2-2 810,-5 8 1,2-1 0,1 0-1,0-2 1,1 0 0,1-1-461,-2 1 1,0-1 0,1-1 0,1 0 0,0 0 0,0 0 0,2 1 339,1 1 1,1 0 0,1 1-1,0 0 1,1-1 0,-1 0-1,-1 0 129,-3 1 0,-1 0 0,-1-1 0,1 0 0,-1 0 0,1 0 0,0 2 0,1 0 0,3-3 0,2 2 0,1 0 0,-1 1 0,0 0 0,-2 0 0,-1 0-303,0-2 0,-2 0 0,-1 1 0,-1 0 0,1 0 0,0 2 303,4-2 0,1 1 0,-1 1 0,0 1 0,-1 0-52,0-3 0,0 1 0,-2 2 0,-3 2 52,-1 2 0,-3 3 0,1 2 0,14-12 0,-7 7 2124,-18 10-2124,5 5 3276,-16 15-2345,0 15 1886,0-11-2817,-16 12-820,5-16 1,-7 0 0,10 0 0</inkml:trace>
  <inkml:trace contextRef="#ctx0" brushRef="#br0" timeOffset="12435">6844 7920 24575,'35'0'0,"8"0"0,-18 0 0,3 0 0,17 0 0,4 0 0,-17 0 0,1-1 0,4 2 0,3 1 0,5 0 0,3 2 0,-1 0 0,-1 0-820,1 0 1,-2 1 0,1 0 0,2 0 526,-1-1 1,2 0-1,1 0 1,0 0-1,-3 0 293,2 0 0,-1 1 0,-1-1 0,-1-2-121,-5-1 0,-1-1 1,-1 0-1,2-1 121,2 1 0,1 0 0,0 0 0,-1 0 0,-2 0 0,-2 0 0,1 0 0,1 0 0,2 0 0,2 0 0,-1 0 0,-2 0 0,7 0 0,-1 0 0,0 0 53,-9 0 1,0 0 0,0 0-1,-1 0-53,7 0 0,-1 0 0,0 0 0,1 0 0,-1 0 0,1 0 0,1 1 0,1 0 0,-1-3 0,-6-2 0,-1-2 0,-1 1-152,0 3 0,0 2 0,0-2 152,2-3 0,0-1 0,0 1 0,-5 4 0,0 2 0,4-1-127,-2 0 0,2 0 0,2 0 0,2 0 0,-1 0 127,3 0 0,1 0 0,1 0 0,1 0 0,1 0 0,-5 0 0,2 0 0,1 0 0,1 0 0,0 0 0,0 0 0,-1 0-259,-1 0 1,0 0 0,1 0-1,-1 0 1,0 0 0,0 0-1,0 0 259,0 0 0,0 0 0,-1 0 0,1 0 0,-1 0 0,-1 0 0,0 0 0,8 0 0,-1 0 0,-2 0 0,0 0 0,-2 0-41,-4 0 0,-2 0 0,0 0 0,-2 0 0,-1 0 41,14 0 0,-3 0 0,-1 0-27,-3 0 0,-2 0 0,-1 0 27,-6 0 0,0 0 0,-1 0 0,4 0 0,-1 0 0,-1 0 1173,4 0 1,0 0-1174,-2 0 0,2 0 0,-5 0 0,-8 0 0,-1 0 1638,15 0 0,-2 0-1248,-4 0 1058,-1 0-1448,-16 0 734,13 0-734,-28 0 0,11 0 0,-15 16 0,8-12 0,-6 11 0,6-15 0,-8 0 0,16 0 0,-12 0 0,27 0 0,-27 0 0,27 0 0,-27 0 0,28 0 0,-13 0 0,6 0 0,1 0 0,13 0 0,-13 0 0,-1 0 0,3 0 0,5 0 0,-6 0 0,-7 0 0,-4 8-820,-16-6 1,0 6 0,0-8 0</inkml:trace>
  <inkml:trace contextRef="#ctx0" brushRef="#br0" timeOffset="15987">6950 9931 24575,'41'-16'0,"6"12"0,-6-3 0,4-2 0,-9 4 0,2-1 0,2 2-1093,6 2 1,2 1 0,1 0 1060,-10-3 0,1 0 0,1-1 1,0 2 31,2 2 0,1 1 0,0 1 0,-1-1 0,-3 0 0,0 0 0,0 0 0,1 0 0,5 0 0,3 0 0,-1 0 0,-1 0 0,-5 0 0,-2 0 0,1 0 0,0 0 0,6 0 0,2 0 0,-1 0 0,-1 0 0,-6 0 0,-2 0 0,1 0 0,0 0 0,4 0 0,0 0 0,0 0 0,-1 0 0,6 0 0,-1 0 0,0 0 86,-10 0 1,2 0 0,-1 0-1,-1 0-86,4 0 0,-1 0 0,1 0 0,4 0 0,1 0 0,-1 0 0,-6 0 0,-2 0 0,2 0 0,7 1 0,3-1 0,-2-1 0,-5-3 0,-1-3 0,0 2 0,5 4 0,1 2 0,-2-4 0,-4-7 0,-1-2 0,0 2 0,-3 8 0,1 2 0,-3-2 0,10-6 0,-1 1 283,2 6 1,0 2-284,-3-1 0,0 0 0,-3 0 0,0 0 0,3 0 0,-2 0 0,-13 0 0,-3 0 856,4 0 0,-1 0-856,8 0 607,6 0-607,-17 0 0,-1 0 86,3 0 0,-1 0-86,0 0 0,1 0 0,6 0 0,-1 0 0,14 0 0,-13 0 0,0 0 0,13 0 0,-13 0 0,-1 0 0,6 0 0,-13 0 0,-1 0 0,18 0 0,-17 0 0,1 0 0,4 0 0,1 0 0,11 0 0,0 0 0,-5 0 0,-1 0 0,-6 0 0,0 0 0,10 0 0,-1 0 0,-15 0 0,1 0 0,16 0 0,2 0 0,-8 0 0,-1 0 0,-4 0 0,0 0 0,-4 0 0,-1 0 0,3 0 0,1 0 0,-3 0 0,1 0 0,6 0 0,2 0 0,3 0 0,1 0 0,3 0 0,2 0 0,4 0 0,0 0 0,-3 0 0,-2 0 0,-3 0 0,-3 0 0,-11 0 0,-2 0 0,19 0 0,-19 0 0,1 0 0,13 0 0,-14 0 0,1 0 0,9 0 0,0 0 0,-15 15 0,3-11 0,-5 12 0,25-16 0,-16 0 0,1 0 0,0 0 0,-1 0 0,-1 0 0,-1 0 0,10 0 0,-15 0 0,-5 16 0,-15-28 0,0 24 0,0-28 0</inkml:trace>
  <inkml:trace contextRef="#ctx0" brushRef="#br0" timeOffset="19285">6773 11606 24575,'20'0'0,"-4"0"0,-1 0 0,5 0 0,-1 0 0,13-15 0,-5 11 0,-3-4 0,5 0 0,13 6 0,8 3 0,-1 0 0,-6-1 0,-1 0 0,3 0-309,-7 0 0,4 0 0,1 0 1,-1 0-1,-2 0 309,2 0 0,-2 0 0,-1 0 0,1 0 0,3 0 0,1 0 0,0 0 0,0 0 0,-4 0 0,1 0 0,-1 0 0,-1 0 0,10 0 0,-1 0 0,-2 0 0,-4 0 0,-2 0 0,0 0-180,-4 0 0,-2 0 0,0 0 180,7 0 0,0 0 0,2 0 0,0 0 0,-3 0 0,-1 0 0,-3 0 0,0 0 0,3 0 0,1 0 0,-5 0 0,0 0 0,8 0 0,0 0 0,-2-1 0,1 2 0,-9 4 0,2 1 0,1-1 256,3-3 1,2-2-1,0 2-256,1 3 0,-1 1 0,3-2-367,-2-2 1,0-2-1,3-1 1,-1 0 366,3 1 0,1 0 0,1-1 0,1 2-656,-3 1 1,2 1-1,0 1 1,2 0 0,0-1 530,-4 0 0,2 0 0,0 0 0,0 0 0,0 0 0,0 2 125,-1 0 0,0 1 0,0 0 0,0 1 0,0-1 0,0-1-393,-1-1 1,0-1 0,0 0-1,0 0 1,-1 0 0,0 1 392,-3-1 0,0 1 0,-1 0 0,0 0 0,-1 0 0,1 0 0,8 0 0,-1 0 0,1-1 0,-1 1 0,0-1 0,-1-1 0,0 0 0,1 0 0,-1 0 0,0 1-132,-6 2 1,1 1 0,-1 0 0,1 0 0,-1-1 0,-1-1 131,3-2 0,0-1 0,-1-2 0,-1 2 0,1 0 0,-2 1 0,-1 2 0,1 0 0,-1-1 0,-1-1 0,8-1 0,-1-2 0,-1 1 0,0 0 0,-4 4 0,-1 0 0,0 1 0,-1-2 0,10-1 0,-1-2 0,-2 2 297,-6 3 1,-2 1 0,-2-1-298,8-5 0,-2 0 1638,-2 0 0,-1 0-1627,4 0 1,2 0-12,3-1 0,2 2 0,-13 3 0,2 2 0,-1-1 0,-2-3 0,0-2 0,-1 2 0,15 6 0,-2 0 0,-4-7 0,-1-2 0,0 1 0,0 0 1531,-10 0 1,1 0-1532,16 0 0,-1 0 0,-14 0 0,-3 0 0,5-2 0,-3 4 2057,1 14-2057,-4-12 546,-27 11-546,5-41 0,-2-10 0,-7 20 0,0-16 0,0 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0-08-27T11:16:48.5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16239 9334 0,'12'0'172,"0"0"-157,0 0 17,-1 0-17,13 0 1,0 0 15,-12 0-15,0 0 46,0 0-46,0 0 31,0 0-32,-1 0 32,-11 12-31,12-12 15,0 0 0,12 0-15,-24 12 15,12-12-15,0 0 15,0 0-31,0 12 0,0-12 16,0 0-16,-1 0 15,1 12-15,12-12 16,12 12-16,-12-12 31,-1 0-31,13 11 16,-12-11-16,-12 0 16,12 0-16,-12 0 15,0 0 1,-1 0-16,1 12 0,0-12 15,0 0 1,0 0-16,0 0 16,12 0-1,0 12-15,11-12 16,-23 0-16,0 0 16,-12 12 15,12-12 0,0 0-15,12 0-16,0 0 15,-13 0-15,1 0 16,0 0-16,0 0 62,0 0-46,0 0-16,0 0 16,0 0-16,0 0 15,12 0-15,-13 0 16,1 0 46,0 0-46,0 0 0,0 0-1,0 0 17,0 0-32,24-12 15,-1 12-15,-11 0 16,0-12-16,-12 12 15,0 0-15,0 0 16,0 0 31,-1 0-31,1 0-16,-12-12 15,12 12-15,0 0 16,0 0 15,0-11-15,0 11 15,0 0-31,0 0 16,0 0-1,-12-12 1,11 12-16,1 0 15,0 0 1,0 0 0,0 0-1,-12-12-15,12 12 16,0 0 0,0 0-1,0 0 16,0 0-15,0 0-16,-1 0 31,1 0-15,0 0 0,0 0-1,0 0 16,0 0-31,0 0 32,0 0-1,0 0-31,0 0 16,-1 0 15,1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8-26T13:29:54.7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16239 9334 0,'12'0'172,"0"0"-157,0 0 17,-1 0-17,13 0 1,0 0 15,-12 0-15,0 0 46,0 0-46,0 0 31,0 0-32,-1 0 32,-11 12-31,12-12 15,0 0 0,12 0-15,-24 12 15,12-12-15,0 0 15,0 0-31,0 12 0,0-12 16,0 0-16,-1 0 15,1 12-15,12-12 16,12 12-16,-12-12 31,-1 0-31,13 11 16,-12-11-16,-12 0 16,12 0-16,-12 0 15,0 0 1,-1 0-16,1 12 0,0-12 15,0 0 1,0 0-16,0 0 16,12 0-1,0 12-15,11-12 16,-23 0-16,0 0 16,-12 12 15,12-12 0,0 0-15,12 0-16,0 0 15,-13 0-15,1 0 16,0 0-16,0 0 62,0 0-46,0 0-16,0 0 16,0 0-16,0 0 15,12 0-15,-13 0 16,1 0 46,0 0-46,0 0 0,0 0-1,0 0 17,0 0-32,24-12 15,-1 12-15,-11 0 16,0-12-16,-12 12 15,0 0-15,0 0 16,0 0 31,-1 0-31,1 0-16,-12-12 15,12 12-15,0 0 16,0 0 15,0-11-15,0 11 15,0 0-31,0 0 16,0 0-1,-12-12 1,11 12-16,1 0 15,0 0 1,0 0 0,0 0-1,-12-12-15,12 12 16,0 0 0,0 0-1,0 0 16,0 0-15,0 0-16,-1 0 31,1 0-15,0 0 0,0 0-1,0 0 16,0 0-31,0 0 32,0 0-1,0 0-31,0 0 16,-1 0 15,1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0-08-27T11:16:48.5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16239 9334 0,'12'0'172,"0"0"-157,0 0 17,-1 0-17,13 0 1,0 0 15,-12 0-15,0 0 46,0 0-46,0 0 31,0 0-32,-1 0 32,-11 12-31,12-12 15,0 0 0,12 0-15,-24 12 15,12-12-15,0 0 15,0 0-31,0 12 0,0-12 16,0 0-16,-1 0 15,1 12-15,12-12 16,12 12-16,-12-12 31,-1 0-31,13 11 16,-12-11-16,-12 0 16,12 0-16,-12 0 15,0 0 1,-1 0-16,1 12 0,0-12 15,0 0 1,0 0-16,0 0 16,12 0-1,0 12-15,11-12 16,-23 0-16,0 0 16,-12 12 15,12-12 0,0 0-15,12 0-16,0 0 15,-13 0-15,1 0 16,0 0-16,0 0 62,0 0-46,0 0-16,0 0 16,0 0-16,0 0 15,12 0-15,-13 0 16,1 0 46,0 0-46,0 0 0,0 0-1,0 0 17,0 0-32,24-12 15,-1 12-15,-11 0 16,0-12-16,-12 12 15,0 0-15,0 0 16,0 0 31,-1 0-31,1 0-16,-12-12 15,12 12-15,0 0 16,0 0 15,0-11-15,0 11 15,0 0-31,0 0 16,0 0-1,-12-12 1,11 12-16,1 0 15,0 0 1,0 0 0,0 0-1,-12-12-15,12 12 16,0 0 0,0 0-1,0 0 16,0 0-15,0 0-16,-1 0 31,1 0-15,0 0 0,0 0-1,0 0 16,0 0-31,0 0 32,0 0-1,0 0-31,0 0 16,-1 0 15,1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8:50:10.14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4957 5539 24575,'19'0'0,"12"0"0,-27 15 0,28-11 0,-28 12 0,27-16 0,-27 0 0,27 16 0,-27-13 0,28 13 0,-28-16 0,27 0 0,-27 0 0,27 0 0,-19 0 0,21 0 0,10-16 0,-16-6 0,1-6 0,4 0 0,3-2 0,0-3-661,-6 2 1,-1-2 0,1-1 0,3-1 660,-1 4 0,2-1 0,1-1 0,0 1 0,0 1 0,0 2 0,0 0 0,0 0 0,1 1 0,-1-2 0,1-1 0,0-1 0,1 0 0,-1 1 0,0 2 0,5 1 0,1 3 0,-1 1 0,-2 0-123,3-6 1,-2 0 0,-1 3 122,-8 8 0,-1 2 0,-2 2 0,1 5 0,-5 1 0,-4-7 0,-3 16 0,-16 0 0,0 0 0</inkml:trace>
  <inkml:trace contextRef="#ctx0" brushRef="#br0" timeOffset="1454">4904 4533 24575,'41'16'0,"-6"2"0,8 7 0,-14-6 0,3 4 0,4 3 0,1 1 0,1 1 0,2 0-365,-7-5 1,2 1 0,1 0 0,1 1 0,1 0 0,0 0 0,2 2 0,1 0 0,0 0 111,-5-3 1,2 1 0,0 0 0,2 1 0,0 0 0,1 1 0,0 0 0,0 0 0,1 0 0,-1 1 0,0-1 0,1 1 0,-2 0 17,-1 0 1,1-1 0,-1 2 0,1-1 0,-1 1 0,1 0 0,0 0 0,-1 0 0,1 0 0,-1 0 0,1 0 0,-1-1 0,1 0 0,-1-1-19,2 1 1,0-1 0,0 0 0,1 0 0,-1-1 0,0 1 0,1-1 0,-2 0 0,1 0 0,-2 1 0,0-1 0,-1 1 0,-1 0 217,1 2 1,0 1-1,-1 0 1,0 1-1,-2-1 1,1 0-1,-2 0 1,0-1-1,-1-1 1,-1-1-1,0-2 35,6 4 0,0-1 0,-2-2 0,0-1 0,-2-1 0,-2 0 0,-1 1-39,11 11 0,-4 1 1,-2-3-1,-5-6 39,3-3 0,-5-3 1638,-2 8 0,-7-13-1527,-16-29 3165,-4-7-3053,-10-13 1,-7-9-1,1 4 1,3 10-1,0 1 1,-6-17 0,-1 0-1</inkml:trace>
  <inkml:trace contextRef="#ctx0" brushRef="#br0" timeOffset="3937">4957 7673 24575,'0'-10'0,"0"-13"0,15 3 0,-11-15 0,27-1 0,-11 1 0,15 0 0,-10 10 0,1-1 0,1 3 0,1-1 0,-4-1 0,2-4 0,3-1 0,-1 3 0,3-2 0,2-1 0,1 0 0,-2 1-237,4-4 1,0 3 0,0-2 0,3-3 236,-5 6 0,2-4 0,2-2 0,0 1 0,0 0 0,-1 2 0,-3 4-455,7-3 0,-2 4 0,-2 1 0,1-2 455,-5 0 0,1-2 0,-1 0 0,-1 1 0,-3 5 0,12-6 0,-4 5 0,-10 6 0,-1 3 0,17 0 0,-39 16 0,8 0 0,-28 0 0</inkml:trace>
  <inkml:trace contextRef="#ctx0" brushRef="#br0" timeOffset="5602">4992 6473 24575,'35'0'0,"0"0"0,11 13 0,2 6 0,-14-6 0,1 2 0,1 1 0,-1 3-820,-2 1 1,0 3 0,0 1 0,1 1 655,-1-3 0,2 1 0,1 0 0,-2 0 0,-2-1 164,10 9 0,-4-1 0,0-1 127,-2-2 0,0-1 0,-2 0-127,-6-3 0,-2 1 0,-2-3 430,4 3 0,-3 0-430,-3 2 0,-1-2 0,15-4 0,-1 11 2081,-16-27-2081,13 28 775,-28-28-775,27 27 0,-27-27 0,27 12 0,-27-1 0,12-11 0,0 12 0,-13 0 0,13-13 0,-8 21 0,-6-22 0,21 21 0,-19-19 0,28 28 0,-28-28 0,11 27 0,1-11 0,-12-1 0,12-3 0,-16-16 0,0-16 0,-8-12 0,0-3 0,4 2 0,-4 2 0,0-1 0</inkml:trace>
  <inkml:trace contextRef="#ctx0" brushRef="#br0" timeOffset="9256">4798 9155 24575,'19'0'0,"13"0"0,-28 15 0,27-11 0,-27 28 0,12-29 0,-9 29 0,-5-28 0,22 27 0,-20-27 0,27 27 0,-27-27 0,27 20 0,-11-7 0,0-5 0,-5 20 0,-15-29 0,0 13 0,0-16 0,0-16 0,16-3 0,4-24 0,-1 6 0,-3 8 0,0-1 0,-6 3 0,-1-1 0,1-14 0,0-2 0,6 3 0,-1-1 0,-10-2 0,2 0 0,6 12 0,4 1 0,2 0-274,0 3 0,2 1 1,2 0 273,5-7 0,2-1 0,2 0-393,-5 6 1,1 1-1,0-1 1,2 1 392,4-1 0,1 0 0,1-1 0,-1 1 0,-3-2 0,0 0 0,0-1 0,1 2 0,1 1 0,2 0 0,-1 1 0,-1 0 0,6-2 0,-2 0 0,-2 0-4,-10 3 0,-2 1 1,0 1 3,11-3 0,-3 3 0,-5-2 0,-9 11 188,-18 16 1,-2 0 0,-6 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0-08-27T11:24:25.5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16239 9334 0,'33'0'172,"0"0"-157,1 0 17,-1 0-17,34 0 1,0 0 15,-33 0-15,-1 0 46,1 0-46,-1 0 31,1 0-32,-1 0 32,-33 25-31,34-25 15,-1 0 0,34 0-15,-67 26 15,34-26-15,-1 0 15,1 0-31,-1 25 0,1-25 16,-1 0-16,1 0 15,-1 26-15,34-26 16,34 25-16,-34-25 31,0 0-31,33 26 16,-33-26-16,-33 0 16,33 0-16,-34 0 15,1 0 1,-1 0-16,1 25 0,-1-25 15,1 0 1,-1 0-16,1 0 16,33 0-1,0 26-15,33-26 16,-66 0-16,-1 0 16,-33 25 15,34-25 0,-1 0-15,34 0-16,0 0 15,-33 0-15,-1 0 16,1 0-16,-1 0 62,1 0-46,-1 0-16,1 0 16,-1 0-16,1 0 15,33 0-15,-34 0 16,1 0 46,-1 0-46,1 0 0,-1 0-1,1 0 17,-1 0-32,68-25 15,-1 25-15,-33 0 16,0-26-16,-34 26 15,1 0-15,-1 0 16,1 0 31,-1 0-31,1 0-16,-34-25 15,33 25-15,1 0 16,-1 0 15,1-26-15,-1 26 15,1 0-31,-1 0 16,1 0-1,-34-25 1,33 25-16,1 0 15,-1 0 1,1 0 0,-1 0-1,-33-26-15,34 26 16,-1 0 0,1 0-1,-1 0 16,1 0-15,-1 0-16,1 0 31,-1 0-15,1 0 0,-1 0-1,1 0 16,-1 0-31,1 0 32,-1 0-1,1 0-31,-1 0 16,1 0 15,-1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8:14:55.82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11536 13441 24575,'33'0'0,"0"0"0,2 0 0,3 0 0,3 0 0,-5 0 0,3 0 0,1 0 0,3 0 0,1 0-469,-3 0 1,2 0 0,2 0 0,0 0 0,2 0 0,0 0 0,1 0 58,-2 0 0,1 0 1,0 0-1,1 0 1,1 0-1,0 0 0,1 0 1,0 0 81,-6 0 0,1 0 0,0 0 1,1 0-1,1 0 0,-1 0 1,1 0-1,-1 0 0,0 0 1,0 0 75,0 0 1,-1 0 0,0 0 0,1 0 0,-1 0 0,0 0 0,1 0 0,-1 0 0,0 0 0,0 0 251,4 0 0,1-1 0,0 1 0,-1 0 0,1 0 0,-1 0 0,0 0 0,-1 0 0,-1 1-24,1 0 1,0 1 0,0 0 0,-2 0 0,1 1 0,-1-1 0,0 0 0,-1 0 23,4-1 0,-1-1 0,0 0 0,0 0 0,-1 1 0,-1-1 0,0 1-220,2 1 1,-1 1 0,0-1 0,-1 1 0,0 0 0,0 0 219,5 0 0,-1 1 0,-1-1 0,1 0 0,-1 0 264,-1-2 0,0-1 1,0 1-1,-1-1 0,-1 2-264,4 1 0,-1 2 0,-1-1 0,1-1 747,-1-2 0,0-2 1,0 1-1,-2 0-747,-5 4 0,0 0 0,-2 1 0,1-2 0,9-1 0,-1-2 0,-2 2 0,-7 3 0,-1 1 0,-2-1 1581,9-5 0,-3 0-1581,-10 0 0,-2 0 1398,-3 0 0,-1 0-1398,17 0 2285,-23 0-2285,11 0 1289,-27 0-1289,-4 0 0,-4 0 0,-11 0 0</inkml:trace>
  <inkml:trace contextRef="#ctx0" brushRef="#br0" timeOffset="3952">13741 14658 24575,'-37'0'0,"1"0"0,0 0 0,-3 0 0,-3 0 0,5 0 0,-3 0 0,-2 0 0,-1 0 0,1 0-656,-3 0 1,1 0-1,-2 0 1,1 0 0,-1 0 294,0 0 1,0 0 0,-1 0 0,1 0 0,2 0 360,-4 0 0,0 0 0,3 0 0,0 0 250,-6 1 1,1-1 0,2-1-251,4-3 0,0-2 0,3 0 0,4 1 0,1 0 0,1-4 0,1-6 0,2-4 0,0 2 493,-13-2 1,4-2-494,11-8 0,5 0 0,2 9 0,3 2 0,2-9 2625,10-4-2625,8 11 714,0 0-714,0-11 0,0 12 0,0-17 0,0 11 0,0-1 0,0-13 0,0 2 0,0 0 0,0-5 0,4 5 0,0 0 0,-2-2 0,15 13 0,5 1 0,-4 6 0,3 3 0,19-3 0,7 2 0,-12 3 0,3 0 0,2-1-691,2 2 0,4 0 1,1 0-1,0-1 691,-6 2 0,0-1 0,0 0 0,2 0 0,1 2-547,0 0 1,1 2 0,2 0 0,0 1 0,1-1 0,-1 0 459,-4-1 0,1 0 0,-1 0 0,1 0 1,1 0-1,-1 1 0,1 1 87,3 1 0,0 0 0,0 2 0,1 0 0,0 0 0,0 0 0,-1 0 0,1-1 0,-1 1 0,1-1 0,0 1 0,-1 0 0,0 1 0,0 0 0,-2 0 0,0 1 0,0 1 0,-1-1 0,0 2 0,-1-1 0,0 1-341,1 0 1,0 1 0,-1 0 0,0 0 0,-1 1 0,0-1 340,6 0 0,-1 0 0,0 0 0,-1 0 0,-1 0-289,4-1 1,-1 1 0,-1 0 0,1 1 288,-1 1 0,1 2 0,-1 1 0,-3 0 420,0 0 0,-3 1 1,0 2-421,4 2 0,0 1 0,-3 3 0,-9 2 0,-2 2 0,0-1 0,3 1 0,1 0 0,-1 1 0,3 4 0,1 1 0,-2 0 0,-6-3 0,0-1 0,-1 1 0,2 2 0,1 0 0,-4 0 1638,0 8 0,-3 1-1606,2 2 1,-5 2 1286,-12 0 0,-3-1-1319,2-4 0,-4 1 969,-10 2 1,-8 0-970,-9 6 0,-9-1 0,-2-9 0,-7 0 0,-3 0-584,10-8 1,-2 2 0,-2-1 0,-1 0 0,-3-2 583,0-1 0,-2-2 0,-1-1 0,-2 1 0,-1-1 0,0 1-410,7-2 0,0 0 1,-1 1-1,-1 0 1,0-1-1,-1 1 0,0-2 1,-2 1 223,1-2 1,-1-1 0,-1 0 0,0 0 0,-2 0-1,1-1 1,-1 1 0,-1 0 0,0 0-113,4 0 0,0-1 0,-1 1 0,0 0 0,0 1 0,-1-1 0,0 0 0,0 0 1,-1-1-1,0 0 0,0-1 241,2 0 0,0-1 0,1 0 0,-1-1 0,0 0 0,-1 0 0,0 0 0,-1 0 0,-1-1 0,0 1 0,-2-1 0,-1 1 57,7-2 0,-1 1 0,-1-1 0,-2 0 0,0 0 0,-1 1 0,-1-1 0,0 0 0,0 0 0,-1 0 0,1 0 0,-1-1 0,2 1 0,-1-1 0,2 0 0,0-1 0,2 1 0,0-1-204,-6 0 0,1 0 0,1 0 1,1 0-1,1-1 0,0 0 1,0-1-1,0 1 0,0-1 1,-1 0-1,0 0 0,-2 1 0,0-1 204,5-1 0,0 1 0,-1 0 0,-2 0 0,1 0 0,-2 1 0,1-2 0,-1 1 0,1 0 0,0-1 0,0 0 0,1-1 0,1 0 0,1 0 0,1-1 0,1-1 0,2 0-102,-11-2 1,1 0 0,2-2-1,2 0 1,0-1 0,2 0-1,-1-1 1,1-1 0,-1 0-1,0 0 102,0 0 0,-1-1 0,1-1 0,0 1 0,0-2 0,0 0 0,1 0 0,0-1 0,1-1 0,0-1 14,0-1 0,-1-1 1,2-2-1,0 0 0,0 0 1,1-1-1,0 0 0,0 0 1,0 1-15,1 0 0,0 0 0,0 1 0,0-1 0,0 0 0,2 0 0,0-1 0,1 1 0,1-1 180,-3-3 1,1 0 0,1-1 0,1 0 0,1 0 0,1 1 0,1 0-181,-7-3 0,0 1 0,3 0 0,2-1 0,3 0 668,1-3 0,2-1 0,4 1 0,4-1-668,2-1 0,4 0 0,4 0 0,1-14 0,8 2 1638,8 9 0,8 3-1196,11 3 0,5 1-442,-1-5 0,5 3 0,1 14 0,6 3 0,-2-3 1092,-1-7 0,-2-4 0,4 4-1037,-2 9 0,3 3 1,1 1-1,2-2-171,-2-1 0,1 0 0,1-1 0,1 0 1,1-1 115,-4 2 0,0-1 0,1 0 0,1 0 0,1 1 0,2 1-436,-1 1 0,1 2 0,2 1 0,0 0 0,1-1 1,-2 0-1,0-2 436,-4-2 0,0-1 0,0-1 0,-1-1 0,0 2 0,1 1 0,0 2 0,2 2 0,0 3 0,0 1 0,1 0 0,0 2 0,0-2 0,0 0 0,-1-1 0,0-1 0,1 0 0,-1-1 0,1 2 0,-1 0 0,1 1 0,1 1 0,-1 1 0,1 1 0,0 0 0,0 1 0,1 0 0,1 0-379,-3-1 1,0 1-1,1 0 1,1 0-1,0 0 1,0 2-1,-1 0 1,1 2 378,1 2 0,0 2 0,1 1 0,-1 1 0,1 0 0,-1 1 0,0-1 0,0 1 0,-1-2 0,1 0 0,0 0 0,-1 0 0,0 0 0,0 2 0,-1 1 0,-2 2 0,-1 1 0,-2 3 0,0 1 0,0 0 0,-1 1 0,-1 0 0,1-1 0,-1-2-103,9 1 0,0 0 0,0-2 0,-2 1 0,-1-1 1,-4 2 102,6 7 0,-4 0 0,-2 1 0,-1-2 402,-6-4 0,0-1 0,-2-1 0,-3 0-402,9 8 0,-5 1 1403,-6-2 0,-3-1-1403,-5-6 3276,12 12-2301,-27-27 1630,-4 12-2605,-4 0 0,-11-12 0,15 11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8-26T13:25:51.0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16239 9334 0,'48'0'172,"1"0"-157,0 0 17,0 0-17,49 0 1,0 0 15,-48 0-15,-2 0 46,2 0-46,-2 0 31,2 0-32,-2 0 32,-48 25-31,50-25 15,-2 0 0,50 0-15,-98 26 15,50-26-15,-2 0 15,2 0-31,-1 25 0,0-25 16,0 0-16,0 0 15,0 26-15,49-26 16,50 26-16,-49-26 31,-1 0-31,48 26 16,-48-26-16,-48 0 16,48 0-16,-49 0 15,0 0 1,0 0-16,0 25 0,0-25 15,1 0 1,-2 0-16,2 0 16,48 0-1,0 26-15,48-26 16,-96 0-16,-2 0 16,-48 25 15,50-25 0,-2 0-15,51 0-16,-1 0 15,-49 0-15,0 0 16,1 0-16,-2 0 62,2 0-46,-2 0-16,2 0 16,-2 0-16,2 0 15,48 0-15,-50 0 16,2 0 46,-2 0-46,2 0 0,-2 0-1,2 0 17,-1 0-32,98-25 15,0 25-15,-49 0 16,0-26-16,-50 26 15,2 0-15,-2 0 16,2 0 31,-1 0-31,1 0-16,-50-25 15,49 25-15,0 0 16,0 0 15,0-26-15,0 26 15,1 0-31,-2 0 16,2 0-1,-50-26 1,48 26-16,2 0 15,-2 0 1,2 0 0,-2 0-1,-48-26-15,50 26 16,-2 0 0,2 0-1,-2 0 16,2 0-15,-2 0-16,2 0 31,-1 0-15,0 0 0,0 0-1,0 0 16,0 0-31,1 0 32,-2 0-1,2 0-31,-2 0 16,2 0 15,-2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0-08-27T11:16:48.5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16238 9334 0,'41'0'172,"-1"0"-157,0 0 17,0 0-17,40 0 1,0 0 15,-40 0-15,0 0 46,1 0-46,-1 0 31,0 0-32,0 0 32,-40 14-31,40-14 15,0 0 0,40 0-15,-80 14 15,40-14-15,0 0 15,1 0-31,-1 14 0,0-14 16,0 0-16,0 0 15,0 14-15,40-14 16,41 14-16,-41-14 31,0 0-31,40 14 16,-40-14-16,-39 0 16,39 0-16,-40 0 15,0 0 1,0 0-16,0 14 0,0-14 15,0 0 1,0 0-16,1 0 16,39 0-1,0 14-15,40-14 16,-80 0-16,0 0 16,-40 14 15,41-14 0,-1 0-15,40 0-16,0 0 15,-40 0-15,0 0 16,0 0-16,1 0 62,-1 0-46,0 0-16,0 0 16,0 0-16,0 0 15,40 0-15,-40 0 16,0 0 46,1 0-46,-1 0 0,0 0-1,0 0 17,0 0-32,80-14 15,1 14-15,-41 0 16,0-14-16,-40 14 15,0 0-15,0 0 16,0 0 31,0 0-31,1 0-16,-41-14 15,40 14-15,0 0 16,0 0 15,0-14-15,0 14 15,0 0-31,0 0 16,0 0-1,-40-14 1,40 14-16,1 0 15,-1 0 1,0 0 0,0 0-1,-40-14-15,40 14 16,0 0 0,0 0-1,0 0 16,0 0-15,0 0-16,1 0 31,-1 0-15,0 0 0,0 0-1,0 0 16,0 0-31,0 0 32,0 0-1,0 0-31,0 0 16,1 0 15,-1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0-08-27T11:57:52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4727 7524 0,'0'-12'78,"0"1"-46,12-13-17,-12 0 1,11 12 0,-11 0-1,0 0-15,12 0 16,-12 0-1,0 0 1,0 1 0,0-1-1,12 0-15,-12 0 16,12 0 0,-12 0-1,0 0 1,12 12-16,-12-12 15,12 0-15,0 0 16,0 1-16,-12-1 31,12 0-31,0 0 16,-1 12-16,-11-12 16,12 12-16,0 0 46,0 0-30,0 0-16,0 0 16,12 0-1,-12 0 1,0 0-16,0 0 47,-1 12 15,1 0-46,24 0-16,-36 0 16,12-1-16,-12 1 15,12-12 1,-12 12-1,12 0-15,0 0 32,11 12-17,-11-12-15,-12 0 16,0 0 0,12-12-16,-12 11 15,0 1 1,0 0 15,0 0-15,0 0-1,0 0 1,0 0-16,0 0 16,0 0-1,0 0-15,0 0 16,-12-1-16,-11 13 0,23-12 15,0 0-15,-12 0 16,12 0 0,-12-12-16,0 12 31,0 0 0,0-12-15,0 12-1,0-12 142,0 0-142,0-12 1,1 12 0,11-12-16,-12 12 171,0-12-108,0 12-47,0-12-16,0 12 15,0 0-15,0 0 16,0-12-16,0 12 15,0 0 95,1-12-110,-1 0 15,0 12 1,12-12-16,0 0 94,0 1-79,-12-1-15,12 0 47,-12 0-15,12 0-32,0 0 31,0 0-31,0 0 15,0 0 1,0 0 15,0 0 110,12 12-125,-12-11-1,12 11 32,-12 11 125,-12 1-156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3-08-31T17:44:06.7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4727 7524 0,'0'-12'78,"0"1"-46,12-13-17,-12 0 1,11 12 0,-11 0-1,0 0-15,12 0 16,-12 0-1,0 0 1,0 1 0,0-1-1,12 0-15,-12 0 16,12 0 0,-12 0-1,0 0 1,12 12-16,-12-12 15,12 0-15,0 0 16,0 1-16,-12-1 31,12 0-31,0 0 16,-1 12-16,-11-12 16,12 12-16,0 0 46,0 0-30,0 0-16,0 0 16,12 0-1,-12 0 1,0 0-16,0 0 47,-1 12 15,1 0-46,24 0-16,-36 0 16,12-1-16,-12 1 15,12-12 1,-12 12-1,12 0-15,0 0 32,11 12-17,-11-12-15,-12 0 16,0 0 0,12-12-16,-12 11 15,0 1 1,0 0 15,0 0-15,0 0-1,0 0 1,0 0-16,0 0 16,0 0-1,0 0-15,0 0 16,-12-1-16,-11 13 0,23-12 15,0 0-15,-12 0 16,12 0 0,-12-12-16,0 12 31,0 0 0,0-12-15,0 12-1,0-12 142,0 0-142,0-12 1,1 12 0,11-12-16,-12 12 171,0-12-108,0 12-47,0-12-16,0 12 15,0 0-15,0 0 16,0-12-16,0 12 15,0 0 95,1-12-110,-1 0 15,0 12 1,12-12-16,0 0 94,0 1-79,-12-1-15,12 0 47,-12 0-15,12 0-32,0 0 31,0 0-31,0 0 15,0 0 1,0 0 15,0 0 110,12 12-125,-12-11-1,12 11 32,-12 11 125,-12 1-156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8:53:17.51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18715 6703 24575,'31'0'0,"1"0"0,1 0 0,2 0 0,4 1 0,1-2 0,-3-7 0,0 0 0,3 6 0,-2 0 0,-10-5 0,-3-1 0,18-8 0,-7 12 0,-17-12 0,13 16 0,3 0 0,2 0 0,4 0 0,4 1 0,2-2-185,-4-1 0,1-1 0,-1 0 185,5 2 0,-2 0 0,3-3 0,-4 1 0,-17 3 0,-3 0 0,18-16 0,-8 12 0,1-12 0,-1 16 555,0 0-555,0 0 0,1 0 0,-9 0 0,-9 0 0,5 0 0,-19 0 0,28 0 0,-29 16 0,29-12 0,-28 19 0,11-5 0,-15-6 0,0 19 0,0 4 0,16 5 0,-14-15 0,0 1 0,14 9 0,-16 0 0,0 0 0,0-15 0,0 4 0,-16-7 0,-4 11 0,-15-9 0,0 13 0,-8-28 0,16 4 0,1-1 0,-21-7 0,13 0 0,1 0 0,-6 0 0,6 0 0,-1 0 0,-13 0 0,21 0 0,-1 0 0,-2 1 0,0-2 0,1-6 0,1-1 0,-8-1 0,-1-2 0,-3-6 0,0-1 0,3 4 0,-1 0 0,-10-4 0,0 3 0,17 9 0,1 0 0,-5-9 0,2-1 0,-4-4 0,9 1 0,9-13 0,11 28 0,-9-27 0,12 11 0,-12-15 0,15 10 0,2-1 0,-1-5 0,0-2 0,0 1 0,0 1 0,0 5 0,0 1 0,0-11 0,0 1 0,16 16 0,-4 3 0,17 6 0,6 4 0,-10 4 0,1 0 0,17-6 0,1 1 0,-16 6 0,-2 2 0,4-1 0,-1 0 0,-2 0 0,-1 0 0,21 0 0,-13 0 0,-1 0 0,6 0 0,-13-2 0,-1 4 0,10 13 0,1-11 0,-9 12 0,-9 0 0,5-12 0,-19 27 0,27-27 0,-27 11 0,12 1 0,-16-12 0,0 12 0,0-16 0,0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8:53:56.09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8114 10672 24575,'35'19'0,"-10"-7"0,1 0 0,13 5 0,-17-4 0,-1 2 0,13 20 0,-7 0 0,-7 1 0,11-1 0,-11 0 0,-1 0 0,13 1 0,-28-9 0,27-9 0,-11 5 0,-1-3 0,-3 15 0,0-15 0,-13-5 0,13-15 0,-16 0 0,16 0 0,-4-47 0,21 12 0,-19-5 0,-1-4 0,10 4 0,5 1-636,-2 9 0,2 0 0,5 0 636,-1 2 0,4 0 0,3 0 0,2-1-547,-3 3 1,2 1 0,2-1 0,2-1 0,0 1 0,1 1 432,-7 4 1,2 0 0,0 1 0,0 0 0,1-1 0,1 1 0,-1-1 0,1 0-252,-3 1 1,0 0 0,1-1 0,0 0 0,0 0 0,0 0 0,1 0 0,-1 1 0,-1-1 271,5-2 0,1 0 0,-1 0 0,0-1 0,0 1 0,0 1 0,-1-1 0,0 2 93,-3 1 0,0 0 0,0 1 0,-1 1 0,0-1 0,0 0 0,0 0 0,1 0-326,-1-1 0,1-1 0,0 0 0,0 0 0,0 1 1,-1-1-1,0 0 0,-1 1 326,2-1 0,0 0 0,-1 1 0,0-1 0,-1 1 0,0 0 0,1 0-29,4-1 0,1-1 0,0 2 0,-2-1 1,-1 1-1,-3-1 29,6-6 0,-3 1 0,-2 0 0,-2 1 692,6-3 1,-3 1 0,-3 3-693,-4 4 0,-4 1 1638,1 0 0,-9 7-1165,-17 12 346,-8 0 0,-15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in="-618" max="1302" units="cm"/>
          <inkml:channel name="T" type="integer" max="2.14748E9" units="dev"/>
        </inkml:traceFormat>
        <inkml:channelProperties>
          <inkml:channelProperty channel="X" name="resolution" value="87.2093" units="1/cm"/>
          <inkml:channelProperty channel="Y" name="resolution" value="99.48186" units="1/cm"/>
          <inkml:channelProperty channel="T" name="resolution" value="1" units="1/dev"/>
        </inkml:channelProperties>
      </inkml:inkSource>
      <inkml:timestamp xml:id="ts0" timeString="2022-08-24T08:13:22.3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17657 3581 0,'0'-18'47,"0"0"-16,0 1-15,-18 17-16,0 0 15,18-18-15,-70-35 16,17 53 0,-53-35-1,0 0 1,-35 17 0,-88 18 15,-18 0-16,-88 35 1,88 1 0,106-1-1,52-18 1,1 36 0,35 18-1,-17-36 1,-19 71-1,1-53 1,35 18 0,-17-19-1,35-34 1,-18 53 0,-18-18-1,18 17 16,0-35-15,18-17-16,17 35 16,18-18 15,0-17-31,0 17 16,0-17-16,18 52 15,53 1 1,-19-1-1,37 1 1,-1-18 0,71 35-1,70-17 1,53-1 0,36-70-1,-142 0-15,194-70 31,1-54-15,-36 18 0,-70 1-1,-54-19 1,-87-105 0,-36-53-1,-70 176 1,-18 53-1,-18-18 1,-17 18 0,-18-17-1,0 17 1,17 0 0,19 53-1,-1 0 173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in="-618" max="1302" units="cm"/>
          <inkml:channel name="T" type="integer" max="2.14748E9" units="dev"/>
        </inkml:traceFormat>
        <inkml:channelProperties>
          <inkml:channelProperty channel="X" name="resolution" value="87.2093" units="1/cm"/>
          <inkml:channelProperty channel="Y" name="resolution" value="99.48186" units="1/cm"/>
          <inkml:channelProperty channel="T" name="resolution" value="1" units="1/dev"/>
        </inkml:channelProperties>
      </inkml:inkSource>
      <inkml:timestamp xml:id="ts0" timeString="2024-08-16T05:42:37.81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18954 3581 0,'0'-18'47,"0"0"-16,0 1-15,-27 17-16,0 0 15,27-18-15,-104-35 16,25 53 0,-80-35-1,1 0 1,-53 17 0,-131 18 15,-26 0-16,-133 35 1,132 1 0,159-1-1,77-18 1,2 36 0,51 18-1,-24-36 1,-29 71-1,2-53 1,51 18 0,-24-19-1,52-34 1,-28 53 0,-26-18-1,27 17 16,0-35-15,27-17-16,25 35 16,27-18 15,0-17-31,0 17 16,0-17-16,27 52 15,79 1 1,-28-1-1,54 1 1,0-18 0,105 35-1,105-17 1,79-1 0,54-70-1,-212 0-15,290-70 31,1-54-15,-54 18 0,-104 1-1,-81-19 1,-130-105 0,-54-53-1,-104 176 1,-27 53-1,-27-18 1,-25 18 0,-27-17-1,0 17 1,25 0 0,29 53-1,-2 0 173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8:22:38.44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6773 17198 24575,'36'0'0,"-1"0"0,0 0 0,0 0 0,-7 0 0,5-8 0,-5 6 0,7-6 0,0 8 0,-9 0 0,-1 0 0,14 0 0,-13-7 0,-1-1 0,11 4 0,-9-12 0,6 16 0,-5 0 0,-9 0 0,13 0 0,-13-16 0,17 12 0,-1-11 0,0 15 0,0 0 0,-15-16 0,11 12 0,-19-12 0,21 16 0,-21 0 0,20 0 0,-28 0 0,27 0 0,-27 0 0,27 0 0,-27 0 0,27 0 0,-27 0 0,28 0 0,-28 0 0,27 0 0,-27 0 0,27 0 0,-27 0 0,28 0 0,-21 0 0,23 0 0,9 0 0,-4 0 0,-6 0 0,1 0 0,5 0 0,-14 0 0,1 0 0,17 0 0,-6 0 0,6 0 0,-8 0 0,1 0 0,-1 0 0,0 0 0,1 0 0,-1 0 0,0 0 0,-7 0 0,-11 0 0,7 0 0,-5 0 0,1 0 0,11 0 0,-11 0 0,-1 0 0,-3 0 0,-16 0 0,-16 0 0,13 0 0,-13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4.019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1432 1593 8,'0'0'19,"-15"-3"-3,2-4 2,-9-10-5,-2-4 0,-12-11-1,-3-9 0,-17-13-2,0-5-2,-13-15-2,-6-4-1,-8-9-2,0-1 2,-2-5-3,2 3 0,5 4 0,4 6-1,10 7 0,6 9 0,8 10 0,6 8-1,5 11 1,6 9 0,4 8 0,3 5 0,5 3 1,4 5-1,3 2 0,4 3 0,10 0-1,-10 0 0,10 0-1,0 0-3,0 0-7,5 11-21,-5-11-4,9 13-3,-9-13 1</inkml:trace>
  <inkml:trace contextRef="#ctx0" brushRef="#br0" timeOffset="496">39 273 19,'-22'-17'32,"13"17"-11,9 0-3,-8 15-8,14 7 0,2 4-5,8 9-1,5 6 1,6 4-1,2 3-2,4 3-1,-4-6-1,1-3 1,-5-6 0,-4-6-1,-5-7 0,-4-9 1,-12-14-1,0 0 0,0 0 1,0 0 0,-12-26 1,0 3 0,-5-8 1,-1-3 2,-2-9-1,-1-5-1,-4-6 1,6-1 0,-4-8-1,3 1 0,1-1 0,3 5 0,2 4-1,5 12 1,3 5-1,6 13-1,0 11 1,15 13-1,6 8 0,7 7 1,9 8-1,6 4 0,9 2-1,3-1 0,4-2-2,-3-10-4,8-3-23,-7-13-11,-1-8-1,-3-13-2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5.805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-4 1335 33,'10'-29'31,"-3"12"-15,10 2-3,0-8-3,10 1-1,4-14 0,12 0 0,6-16-2,12-4-1,9-14 2,12-7-3,6-13-1,7-1 0,0-5-1,4 1-1,-3 1 0,-6 7 0,-7 7-1,-10 11 0,-9 8 0,-12 12 0,-11 10 0,-10 11 1,-10 9-2,-8 7 0,-13 12 0,0 0-3,0 0 0,-20 6-3,10 5-6,-10-5-25,3-2-3,3-4-3</inkml:trace>
  <inkml:trace contextRef="#ctx0" brushRef="#br0" timeOffset="443">702 182 12,'-41'11'36,"26"-17"1,15-7-19,0 13-4,21-25-3,5 11-3,6-5-2,13 2 2,6-2-4,8 2 0,5 0-1,3 3-1,1 1 1,-3 5-2,-6 3 0,-8 5 0,-8 5 0,-10 4 0,-10 5-1,-9 6 1,-9 3-1,-5 5 1,-6 5-1,-3 5-1,-6 3 1,-2 3 0,-4 4 0,1 1 0,-2 3-1,1-3-1,2 5-5,-3-5-25,3-2-10,5-2-1,-2-6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4.019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1432 1593 8,'0'0'19,"-15"-3"-3,2-4 2,-9-10-5,-2-4 0,-12-11-1,-3-9 0,-17-13-2,0-5-2,-13-15-2,-6-4-1,-8-9-2,0-1 2,-2-5-3,2 3 0,5 4 0,4 6-1,10 7 0,6 9 0,8 10 0,6 8-1,5 11 1,6 9 0,4 8 0,3 5 0,5 3 1,4 5-1,3 2 0,4 3 0,10 0-1,-10 0 0,10 0-1,0 0-3,0 0-7,5 11-21,-5-11-4,9 13-3,-9-13 1</inkml:trace>
  <inkml:trace contextRef="#ctx0" brushRef="#br0" timeOffset="496">39 273 19,'-22'-17'32,"13"17"-11,9 0-3,-8 15-8,14 7 0,2 4-5,8 9-1,5 6 1,6 4-1,2 3-2,4 3-1,-4-6-1,1-3 1,-5-6 0,-4-6-1,-5-7 0,-4-9 1,-12-14-1,0 0 0,0 0 1,0 0 0,-12-26 1,0 3 0,-5-8 1,-1-3 2,-2-9-1,-1-5-1,-4-6 1,6-1 0,-4-8-1,3 1 0,1-1 0,3 5 0,2 4-1,5 12 1,3 5-1,6 13-1,0 11 1,15 13-1,6 8 0,7 7 1,9 8-1,6 4 0,9 2-1,3-1 0,4-2-2,-3-10-4,8-3-23,-7-13-11,-1-8-1,-3-13-2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8-27T14:12:22.15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6606">
    <iact:property name="dataType"/>
    <iact:actionData xml:id="d0">
      <inkml:trace xmlns:inkml="http://www.w3.org/2003/InkML" xml:id="stk0" contextRef="#ctx0" brushRef="#br0">6783 7005 5 0,'0'0'4'7,"0"0"0"1,0 0 9 0,0 0 9-3,0 0 0 4,0-3-3-1,0 3 0-1,0 0-1 1,0 0-3 0,0-2 4 0,0 2 2 0,0-2 0-2,0 2-2 1,0 0-2 2,0 0-1-1,0 0-6-3,0 0-2 4,0 0 3-2,0 0-3 0,0 0 3 0,0 0-1 2,0 0 0-1,0 0 0 0,0 0-3-2,0 0-1 2,0 0-1 0,0 0-1-3,0 0 2 3,0 0-3 1,0 0 2-2,0 0 3 1,0 0-1-1,0 0-2 1,0 0 3 0,0 0-5-2,0 0 0 1,0 0-2 1,0 0-3 1,0 0 1-1,0 2-3-2,0 15 5 2,0 12 3-1,2 12 2-1,8 9 4 2,-2 11-5 5,-3 6 2-7,0 7-4-3,-4 10 1 18,6 3-1-20,-5 4 1 19,2 6-3-20,-2 3 1 1,0-2-2 22,-2 2 1-22,0-7 1 0,0-12-2 3,0-13 0 0,3-13 1 16,0-18-3-19,-1-13 2 21,0-9-2-21,-2-9 0 0,0-6-5 21,0 0-7-21,5 0-13 0,0 0-49-1,10-22-62 20</inkml:trace>
    </iact:actionData>
  </iact:action>
  <iact:action type="add" startTime="7490">
    <iact:property name="dataType"/>
    <iact:actionData xml:id="d1">
      <inkml:trace xmlns:inkml="http://www.w3.org/2003/InkML" xml:id="stk1" contextRef="#ctx0" brushRef="#br0">6924 7010 24 0,'-12'-5'17'1,"-3"2"21"5,11 1-4 4,-3-2-4-4,-1 4 0 4,5-4 7-5,1 4 1 1,-1 0-8 3,3 0-2 1,0 0-3-4,0 0-4 0,0 0-4 4,0 0-11-3,0 0-11-1,0 0-5 0,23 0 19 5,16 0 0-4,25 0 2-3,20 0-1 6,16 0 0 0,11 0-3-3,7 0-4-1,6 0-3 0,-1 0 0 2,-5 0 0-1,0 0-1-1,3 0-1 4,8 0-1-2,0 0 3-1,3 0-1-1,-2 0-1 2,-7 0 1 0,-8 0 1 0,-12 0-4 2,-13 13 1-4,-13 5 2 1,-14-1-1 0,-8 3-1-1,-12-1 3 2,-13-7-5-1,-5-1 5 3,-4-3-2-1,-12-6 2-3,1 2 2 1,2 3-2 0,-8-6-2-1,-4 2 2 4,7-3-1-4,-7 0 2 1,0 0 2 5,0 0 1-10,0 0 2 7,0 0 1-1,0 0 3 0,0 0-2-1,0 0-1 0,0 0 0 3,0 0-2-4,0 0-3 0,0 0-1 2,0 0 0 1,0 0 3-3,0 0 1 1,0 0 2 0,0 0 1 2,0 0-5-3,0 0 0 4,0 2-2-4,-7 6-2 4,-1 14 5-4,-10 14-2 1,-2 18 3 0,-5 18 1 1,5 3-1 0,3 0 0 0,5-1-1-2,0-2-1 2,-3 3-1-1,3-5-1-1,-3 2 0 2,4-3-1 3,-4-5-1-5,6-8 0 2,3-7 1 0,2-11-3-2,4-6 4 0,-4-14-3 2,4-2 1 2,0-10 0-4,0 1-4 0,0-5-1 1,0 0-7 4,0-2-20-5,0 0-24 0,0 0-62 2,0 0-145 0</inkml:trace>
    </iact:actionData>
  </iact:action>
  <iact:action type="add" startTime="8634">
    <iact:property name="dataType"/>
    <iact:actionData xml:id="d2">
      <inkml:trace xmlns:inkml="http://www.w3.org/2003/InkML" xml:id="stk2" contextRef="#ctx0" brushRef="#br0">7007 7907 1 0,'-6'0'-1'3,"-1"0"1"7,1 10 0-4,-2 1 0 2,-3 1 0 1</inkml:trace>
    </iact:actionData>
  </iact:action>
  <iact:action type="add" startTime="8871">
    <iact:property name="dataType"/>
    <iact:actionData xml:id="d3">
      <inkml:trace xmlns:inkml="http://www.w3.org/2003/InkML" xml:id="stk3" contextRef="#ctx0" brushRef="#br0">6829 8253 60 0,'-2'0'39'1,"2"0"-4"16,0 0 2-16,-4 0-10 5,4 0-9 1,0 0-7-1,0 0 3 0,0 0-2 4,0 0-4-3,0 0 1-2,0 0-3 3,0 0 3 0,0 0-2 1,11 3 6-1,20 5 8-2,15-5-2 1,12 0 4 6,30-3-2-8,15 0-6 1,13 0 0 2,14-6-2-2,9-12-6 1,7 3 1 0,0 2-3 2,-9 2-5 1,-10 9-3-2,-18 2-5-2,-21 0 3 0,-15 13 4 2,-21 3-4-2,-13 1 4 4,-14-9 1-4,-14 0-2 2,-2-5 4-2,-9-3 5 2,0 0 6-1,0 0 2 3,0 0-6-4,0 0-6 1,0 0-16 0,0 0-38 3,-13 0-113-2</inkml:trace>
    </iact:actionData>
  </iact:action>
  <iact:action type="add" startTime="10164">
    <iact:property name="dataType"/>
    <iact:actionData xml:id="d4">
      <inkml:trace xmlns:inkml="http://www.w3.org/2003/InkML" xml:id="stk4" contextRef="#ctx0" brushRef="#br0">7593 7483 215 0,'-13'-6'35'6,"6"-3"0"0,4 4 18 1,3 5-16 2,0 0-23-3,0 0-11 1,0 0-4 1,0 0-9 0,-4 29 10-2,4 17 7 4,0 21-3-3,-2 1 0 0,1 3-4-1,-7-11 0 4,8-11 3-4,-2-11-2 2,2-12-1-1,0-11-1 1,0-11-2 1,0-4-1-3,0 0 0 0,0 0-11 2,13 0 19 2,12-27 5-4,12-16-7 1,7-19-3 0,-4-5-5 2,-4 4 0-1,-3 15-2-2,-9 10 2 4,-7 17 2-3,-2 12-6-1,-7 9-5 0,2 0-9 2,-7 2 24 2,7 26 2-4,-6 16 3 0,-2 6-1 2,0 1 0 2,4-10-3-3,-5-8 0-1,1-16-1 1,-2-8-3 1,10-9 0 1,-3 0-11-2,4 0 22-1,16-21 2 2,7-20-9 1,5-13-2-2,4-4 0 0,-5 6-2 1,-9 15 3 1,-2 16 0-1,-12 17-2-2,-3 4-11 1,-2 13 29 1,5 30-2-1,3 12-1 1,-3 10 1-2,1-6-8 2,4-11-5-2,-6-7-1 2,6-11-5-1,0 2-39 5,6-8-205-6</inkml:trace>
    </iact:actionData>
  </iact:action>
  <iact:action type="add" startTime="11483">
    <iact:property name="dataType"/>
    <iact:actionData xml:id="d5">
      <inkml:trace xmlns:inkml="http://www.w3.org/2003/InkML" xml:id="stk5" contextRef="#ctx0" brushRef="#br0">7001 9667 41 0,'0'-13'53'5,"0"5"-34"2,0 7 7 2,-5 1 4-1,5 0 0-2,0 0-11 2,0 0 4 0,0 0-7 0,0 0-5-1,0 0-9 0,0 12 8 1,0 24 11 0,0 21-4-2,0 22 2 2,0 12-3 1,-8 18 1 3,-2 15 2-9,-6 17-8 3,-4 15 2 12,2-1-3-17,5-6-3 21,-2-11-1-21,6-22-2 0,5-15 2 22,-4-20-2-22,1-6 0-1,-3-12 2 2,3-5-3 21,-3-11 0-22,6-11-2 0,-2-9-2 21,4-13 2-21,2-6-3 0,0-6-1 18,0-2-5-18,-2 0-5 0,-2 0-6 21,-5 0-25-21,8-24-120 0</inkml:trace>
    </iact:actionData>
  </iact:action>
  <iact:action type="add" startTime="12063">
    <iact:property name="dataType"/>
    <iact:actionData xml:id="d6">
      <inkml:trace xmlns:inkml="http://www.w3.org/2003/InkML" xml:id="stk6" contextRef="#ctx0" brushRef="#br0">7040 9815 96 0,'-6'-7'43'8,"-3"5"2"-5,8 2-2 5,1 0-10-3,0 0-15 4,0 0-9-1,0 0 1 0,0 0-1-3,0 0-9 7,0 0-2-6,6 0 4 0,24 0 15 0,23 0 7 4,19 2 5-3,24 0-14 0,15-2 5 1,15 0-6-2,13 0-7 6,9-2 1-5,6-13-8-1,9-3 4 0,-7 4-4 1,-1 1-3 5,-9 7 2-7,-16 6-10 2,-10 0 0-1,-19 0 2 3,-14 0 3-3,-19 4 7 4,-12 8-2-4,-10-2 0 6,-11 1 4-7,-8-5-5 3,-12 0-1-1,-11-1-1-1,-3-5 1 0,-1 0 6 5,0 1 3-4,0-1-1-1,0 0 4 0,0 3-4 2,0-3 5 1,0 0 0-1,0 0-2-1,0 0 2-1,0 6-6 4,0 0-3-1,-5 11 2-6,-7 7-3 5,2 16 2 0,-3 14 2 1,-2 18-4-1,3 15 3-2,-3 10 0 2,1 5-1-2,0-1 4 1,1-3-5 0,6-3 0 4,-1-8 2-5,8-8-2 1,0-7 1-1,0-10-2 4,0-7 0-3,10-10 1-1,3-8-2 1,-8-7 2 3,2-6-1-4,-7-13-1 1,0-2 3 0,0-7 0 4,0-2 3-5,0 0 3 2,0 0-5-2,0 0 3 6,0 0-2-7,0 0-1 2,-10 0-2-1,-7 0-1 2,-4 0 0 1,-12 0 1-2,-8 0-2 0,-13 0 2 0,-12 0-1 1,-19 0-1 0,-8 5 1-1,-10 5-1-1,-9 2 2 3,-13 6-1-4,-4-3 0 5,-9-2 0-3,-7-2-1 1,-2-6-1-2,-1-5 1 3,2 0-1-1,12-2 2-1,24-18 0-1,27 1-1 4,25 1 1-2,15 1-2-1,16 6 0-2,15 7 2 2,6 3-4 3,6 1-3-2,0 0-8-3,0 0-7 3,0 0-12-1,4 0 3 4,10 0 12-5,10 0-13 0,4 5-17 1,2 2-19 3,9-1-65-2</inkml:trace>
    </iact:actionData>
  </iact:action>
  <iact:action type="add" startTime="13215">
    <iact:property name="dataType"/>
    <iact:actionData xml:id="d7">
      <inkml:trace xmlns:inkml="http://www.w3.org/2003/InkML" xml:id="stk7" contextRef="#ctx0" brushRef="#br0">7651 10178 30 0,'-8'-20'204'1,"1"7"-170"6,6 11-19-1,1 2 5 3,0 0-6-3,0 0-13 2,0 0-7-2,0 15 9 2,-5 24 4 2,1 19-3-3,-6 12 0-2,-5 1 1 3,2-3-5 1,-1-11 5-2,4-14-4-1,6-13 0 3,-1-8 3-2,5-14-5 1,0-6 4-1,0-2-1 0,0 0 0 3,0 0-12-4,5-10 23 0,15-24-9 4,7-11-9-4,9-13-3 2,-3 0 1-2,-7 9 3 2,1 9 3 0,-3 18 0 0,-13 13-4-2,-1 9-8 3,-3 0 0-2,2 4 16 4,3 23 1-5,-2 10 3 2,0 2-5-2,-2 3 2 1,-7-11-2 1,5-4 0-1,-3-7-1 2,-3-9-1-2,5-7 0 1,-5-4-2-1,5 0-5 0,7 0-7 0,8 0 26-1,0-12-8 2,8-13 1 0,1-6-5 1,-2-5 1-4,5 3 0 3,-9 10-2 3,-8 12 1-3,-10 8-7-2,0 3-9 2,-5 0 24-1,3 14-3-1,-3 16 1 2,8 0 0-2,-8 2-2 2,7-6-2 0,-5-3-1-2,4-4-1 2,-1-5 0 1,10-3-5-2,2-5-5-1,10-6 3 2,8 0 11 2,6-6-3-2,5-21-3-1,1-2 1 1,-4-7 1-1,-7 3-2 0,-7 7 4 0,-11 9-1-1,-7 11-4 2,-1 6-13 3,-5 19 36-3,0 26-4-2,7 21 1 2,-8 4-2-2,6-3-2 2,-1-17-4-2,-2-13 1 2,4-18-3-1,-3-7-3 0,0-10-2 0,5-2-3 4,2 0 11-3,1 0-12-2,4 0-16 1,-7-6-35 0,2-13-59 1</inkml:trace>
    </iact:actionData>
  </iact:action>
  <iact:action type="add" startTime="15219">
    <iact:property name="dataType"/>
    <iact:actionData xml:id="d8">
      <inkml:trace xmlns:inkml="http://www.w3.org/2003/InkML" xml:id="stk8" contextRef="#ctx0" brushRef="#br0">13039 7787 133 0,'-14'-7'37'7,"13"-2"-11"2,1 9 18-3,0 0-9 1,0 0-11 0,0 0-13 2,0 0-4-2,0 22 10-1,-2 26 16 4,-6 20-9-4,-1 21-5 0,0 20-2 2,-4 12 2 1,-4 7-11-2,-7 7-4-2,3-9 1 8,-3-5-4 10,3-28-1-22,10-21 1 0,-3-25-3 3,13-19 2 2,-3-17-5 9,4-8-14-14,0-3-20 21,0 0-37-22,0-3-4 1,4-26-50 3</inkml:trace>
    </iact:actionData>
  </iact:action>
  <iact:action type="add" startTime="15637">
    <iact:property name="dataType"/>
    <iact:actionData xml:id="d9">
      <inkml:trace xmlns:inkml="http://www.w3.org/2003/InkML" xml:id="stk9" contextRef="#ctx0" brushRef="#br0">12968 7920 156 0,'-6'-3'43'1,"6"3"-19"7,0 0 10-1,0-1-9 1,0 1-19 0,0 0-4-2,22 0 5 3,18 0 9-4,22 0 3 4,20 0-11-2,13 0 0 1,28 0 4-2,9 0-5 6,16 0-1-6,-2 0-4 0,8 0-1 2,-7 1 1-2,-2-1-3 2,-13 0 1 2,-14 0 0-3,-11 0-2 0,-32 0 3 0,-9 0-2 0,-16 0-2-1,-19 0 2 2,-11 0-3 0,-13 0 0 0,1 3 0-2,-8-2 4 4,0 1 5-4,0 3 2 2,0-5 1-2,0 3-2 5,0-2-3-5,0 3 2 1,0 4 1-2,0 5 2 4,0 3 3 1,0 9-2-4,0 7-1 1,0 7 2 0,0 8-1 2,-11 7 1 1,-3 14-4-3,6 3 2-1,-4 12 2 0,-7 12-3 2,-5 9 0-1,-6-3-2 0,0 0-3 3,5-8 1-3,-2-14-1-2,11-4-1 3,3-11 0 2,-2-4 0-3,9-10 2 0,0-7-2-1,5-14-2 2,1-15 2 2,-8-5-2-3,8-9 1-1,0 0 1 2,0 0-2 2,0 0 2-5,0 0-2 4,0 0-1-4,0 0 6 3,-1 0-3-3,-5 0 0 6,-14 0-2-5,-8-14-2 2,-7-3 0-2,-21 0 1 5,-16-3 2-5,-14 5 1 1,-22 0-2 0,-11 7 2-1,-12 4-1 3,-12 4 0 0,4 0 1-2,4 0 0 0,14 0-1 0,20 0 4 1,19 0-3-2,26 0-2 2,20 0 2 0,10-2-3 0,18 0 2-2,8-2-9 2,0 2-26 0,0-1-32 0,0-1-10-3,6-6-29 9,13-2-86-8</inkml:trace>
    </iact:actionData>
  </iact:action>
  <iact:action type="add" startTime="17499">
    <iact:property name="dataType"/>
    <iact:actionData xml:id="d10">
      <inkml:trace xmlns:inkml="http://www.w3.org/2003/InkML" xml:id="stk10" contextRef="#ctx0" brushRef="#br0">12839 8505 90 0,'-5'-3'14'7,"-2"-4"12"1,1 3 2-1,-5 0-7 0,-3-5-11 2,1 1-3-2,-12 0 9 0,7-2 7 0,-11-3-2 2,-6 3-9-1,-2-3 2-2,-8 1-6 2,-2 0 4 0,-7-3-1 0,-1 1 2-2,-10-5-6 1,2 1 4 2,-12-3-2 2,-2-2 5-6,-3-3 5 0,-8 2-1 14,5 1-9-19,5 5-9 24,0-4 4-23,2-2 1 0,3 6-1 21,2-5-1-21,6 2-2 0,10 2 4 0,0-1-1 20,-1 3-2-20,1-1 0 0,-1 3-2 22,2 3 0-22,8 1 0 3,0 1 1-3,2-2-1 9,1 3 1-2,5-3-1 3,0 0 0-10,8-5 1 9,-3 0-1 2,3-4 0-11,-5-3 0 12,-6 3 0-12,6-2 1 11,-1 1-1-10,8 7 0 6,3 3 1 3,6 3-2 0,9 5 1-10,2 2-1 8,-1-2 0 2,1 4 1-1,0 0-4-9,-2 0 2 8,1 0 2 2,-5 0-2-1,-5 0 2-9,-4 0-1 9,0 0 2-2,-2 4 0 2,0 0-1-9,3-2 1 7,-3 0 0 0,4-2-2 1,-2 0 1-1,3 0 1 3,-5 0-1-10,0 0 0 8,-5 0 1-6,2 0-2 5,5 0 0 0,-2-2 0 2,5 0 2-1,2-2-2-1,-7-2 1 1,6 2 0 1,-7-3 0-9,6 4 1 10,-1 0-1-3,-1 0-1 2,2 0 1-9,2 1-2 9,5 0 2-3,-5 2 0 3,1-2 0-9,1 0 1 6,-3-5 0 2,9 4-2-1,3 0 3 2,-3-2-2-2,9 5 1 1,1 0 0-8,0 0-1 7,0 0 2 2,0 0-2-3,0 0 0-2,0 0 1 1,0 0 0 2,0 0 0 1,0-1-1-1,0 1 0 0,0 0 0 1,0 0-1-4,0 0 1 7,0 0-1-11,0 0 0 7,0 0 1 1,0 0 0-1,0 0 0 0,0 0 2 0,0 0-3 2,0 0 2-6,0 0 1 2,-10 0 0 2,-8 0-1 0,-4 0-2 2,-3 0 5-2,0 0-1 1,7 0-3-1,-1 0 6 3,8 0-1-10,-14 0-4 7,4 0 1 1,-9 0 4 1,-1 0-2-9,9 0 0 8,-2 0-1-1,10-2 2-2,-1-2-2 2,5-2-3-2,-7-5 4 2,5 2-4 0,-3 0 0 2,1-1 1-4,-1 1-2 2,3 3 2 0,4 0-1-3,1 4-1 4,6-1 3-2,1 2-5 0,0 1 2-1,0 0 0 5,0 0-6-4,0 0-2-2,0 0-14 3,0-3-15-1,0 3-46 0,0 0-37 5,12 0-3-9</inkml:trace>
    </iact:actionData>
  </iact:action>
  <iact:action type="add" startTime="18798">
    <iact:property name="dataType"/>
    <iact:actionData xml:id="d11">
      <inkml:trace xmlns:inkml="http://www.w3.org/2003/InkML" xml:id="stk11" contextRef="#ctx0" brushRef="#br0">9433 7560 106 0,'0'0'35'6,"0"-2"-18"-1,0 2 27 3,0 0-5 1,0 0-16-2,0 0-9-1,0 0 2 2,0 0 0 0,0 0-13 2,0 0-5-3,0 0 0-1,0 24 1 1,5 14 6 2,9 11 0-1,2 5-1-3,-1 3 0 7,0-13-2-6,0-2 0 1,-5-13 1-1,-4-8-4 2,-1-14 2 2,-4 1-1-4,-1-8 1 1,0 0 5 0,0 0-1 3,0 0 5-4,0 0 10 2,0 0-3-3,0 0-5 4,0-24-11-1,-11-5 2-1,-7-8-1 0,-3 0-4 0,1-5 3 0,-7 1-2 2,0 2-2-1,2 1 5-1,0 5-1 0,4 6-1 2,3 5 2-1,1 5-2-1,5 2 0-1,2 3 1 1,5 6-2 3,5 4 2-3,0 2-2-1,0 0-2 0,0 0 0 5,0 0-4-4,0 0 3 0,27 0 4-1,10 0 0 2,17 0 1 1,18 0 1-1,4 0-1-2,11-5 2 1,-1 0-2 0,2 3-2 0,-14 2-7 3,-17 0-46-2,-12 28-42-2,-24 30-146 0</inkml:trace>
    </iact:actionData>
  </iact:action>
  <iact:action type="add" startTime="20260">
    <iact:property name="dataType"/>
    <iact:actionData xml:id="d12">
      <inkml:trace xmlns:inkml="http://www.w3.org/2003/InkML" xml:id="stk12" contextRef="#ctx0" brushRef="#br0">12620 8620 33 0,'0'-5'38'7,"6"3"-32"2,-2 2 16-4,3 0 6 2,1 0-2 3,2 0-8-3,-5 0-5 1,2 0 1 0,-2 0-1-1,-2 0 1 1,-3 0 3-2,0 0 2 1,0 0 1 2,0 0 2-1,0 0 1-1,0 0-2 0,0 0-4 1,-15 4 0 0,-15 19-6-2,-16 10 0 2,-17 7-2 1,-16 9 0 0,-20 7-1-3,-25 6-2 0,-15 4 3 9,-9 3 0-14,-11-5-4 23,-1 4 2-23,11-1-5-1,6-7 4 26,20-2-4-25,14-6-1-1,11-3-1 1,16 0 0 23,8 4-1-23,1-2 2-1,4 5-1 4,-4-7 1 17,0-2 0-19,-1-4-2-1,5-6 2 23,5-2-2-23,5-2 0 0,-1-1 1 20,5-3 1-20,6-2-1 9,4 1 0-9,1-7-1-1,8 2 1 25,5-5 0-16,6-5 0-8,5-1 1 0,10-7-2 19,5-3 2-19,3-2-1 0,2 0 0 20,0 0 0-14,0 0-1-6,0 0 2 0,0 0-1 0,-8 3-1 7,5 2 1 13,-12 5-3-20,-3 2-1 0,5 1 3 21,-4-1 1-21,7-3 0 0,1-3 1 21,4-2-2-17,-6 2-1-4,7 3-1-1,-11 7 0 23,-1 4 3-22,-4 2 0 0,0 0 0 21,-5 1 2-17,12-6-1-4,-2-3-1-1,5-5 1 24,2-5-1-23,8-2 0 0,-2 2 0 21,-6 1 1-14,-2 2-2-7,-11 5 0 0,-6 3 1 19,-1 4-3-19,-4-2 5 0,12-6-2 23,3-1 1-22,8-6 0 1,7-3-1-2,2-1-1 8,0 0-2-8,0 0-1 8,0 0 0-5,-8 3-4 4,-4 5-11 3,-10 0-10-2,-8 10 13 3,4 0 7-11,-4 0 8 9,10-2-1-6,5-5 2 2,7-5-1 2,6-6-12 1,2 0-3-5,0 0-30 4,6 0-3 0,23 0 2 2,8-18-37 0</inkml:trace>
    </iact:actionData>
  </iact:action>
  <iact:action type="add" startTime="21273">
    <iact:property name="dataType"/>
    <iact:actionData xml:id="d13">
      <inkml:trace xmlns:inkml="http://www.w3.org/2003/InkML" xml:id="stk13" contextRef="#ctx0" brushRef="#br0">9606 10215 62 0,'-7'-9'37'0,"4"0"-22"6,3 3 20 1,0-2 2 2,0 3-5-2,0-3-9-1,0 6 7 2,0 2 8 0,0 0-10-1,0 0-6 3,-3 0-8-4,-10 0-2 1,1 0-3 2,-12 25-4-2,-14 14-3 0,-8 12 1-1,-8-2-2 3,8-2 5-2,-1-9 2 4,17-9-4-2,3-8 3-8,8-7-2 11,4-6-2-6,11-3 3 1,4-5-3-2,0 0-1 4,0 0-2-1,0 0 4 0,0 0 6-2,0 0-3 4,0 0 2-3,0 0-1 0,0 0-2 1,4 0-3 0,11 0-4-2,5 0 1 1,16 10 3 1,5 10 1 2,17 7-1-3,0 0 1 1,6 0-4-3,2-4 1 2,-4-7-1 3,-9-5 1-4,-8-9 0 2,-12-2 0-2,-5 0-3 3,-11 0-16-1,-8 0-45-1,-1 0-72-2</inkml:trace>
    </iact:actionData>
  </iact:action>
  <iact:action type="add" startTime="24988">
    <iact:property name="dataType"/>
    <iact:actionData xml:id="d14">
      <inkml:trace xmlns:inkml="http://www.w3.org/2003/InkML" xml:id="stk14" contextRef="#ctx0" brushRef="#br0">3916 4350 58 0,'0'-13'43'8,"0"1"-20"-3,-2 2 22 2,2 3-2 1,0 6-15 3,0 1-10-9,0 0 2 6,0 0 3 2,0 0-5-2,0 0-5-2,0 0-1 0,0 0-6 4,0 0-1-2,0 0-6-3,0 0-5 3,0 12 6 1,0 24 4-3,16 16-1 3,3 19 5-3,7 15-4 4,0 12-1-4,-5 8 0-1,-1 2 0 4,-8-1 0-1,-4-12-3-1,-1-9 2 0,-4-6 0 0,-2-13-2 2,1-9 0 0,-2-6 0-3,4-9 0 2,2-8 1-2,-2-4-4 2,-3-12 2 1,1 0 1-2,-1-11-3 0,5 0-2 5,-5-4-4-6,2 0-14-1,-3 1-16 2,1-2-31 3,-1 4-14-6</inkml:trace>
    </iact:actionData>
  </iact:action>
  <iact:action type="add" startTime="25688">
    <iact:property name="dataType"/>
    <iact:actionData xml:id="d15">
      <inkml:trace xmlns:inkml="http://www.w3.org/2003/InkML" xml:id="stk15" contextRef="#ctx0" brushRef="#br0">3916 4331 77 0,'-23'-10'28'6,"19"6"1"3,-1 2 21-2,5 2-13-1,0 0-23 0,0-3-7 1,0-1-4 1,0 3 1-1,0-2 15-1,9 3-11 2,17-4 8 1,15-2 14-1,25-4-4-2,18-7-4 1,9-4-4 3,18 0-7-3,7 3-7-2,1 7-2 4,9 5 0 0,0 6-1-1,-4 0-2-1,-4 0 2 0,-9 0-4 0,-10 0 3 2,-16 0-2-4,-14 0 1 6,-15 0 0-4,-13 0 0-1,-5 0-2 2,-1 0 6-2,-2 0-6 2,4 0 5 2,4 0-2-2,-2 0-2-1,-5 3 2 0,-2-3-3 0,-11 2 3 0,-5-2 0 0,-1 1-1 0,-2-1 1 1,-2 0-1-2,4 0 2 2,1 0 0 2,-1 0-2-3,-7 0 0-1,-1 0-3 1,-7 0 0 0,-2 5 1 1,0-5 2-2,0 0 1 5,4 0 4-4,-4 0 0 0,4 0 0 0,-4 0-4 0,2 0-1 3,6 0 1-3,6 0 2-1,-4 0-2 2,-4 0 1-2,6 0-1 3,-2 0 2-4,2 0-2 4,7 0 0 1,8 0 0-2,2 0 0-2,12 0 1 1,0 0 2 1,4-8-3-2,-4 0 1 6,-12 3 0-3,-8 1-3-2,-13 4 3 0,-2-4-1-4,-6 4 2 4,0 0 4 1,0 0 4 0,0 0 1-2,0 0-1 2,0 0-3 1,0 0 0-1,0 0-2-2,0 0-2 1,0 0 1 1,0 0-2 0,0 0 4-2,0 0-2 2,0 0-2 0,0 0 1 0,0 0-1 0,0 0-1-2,0 0 0 2,0 0-2-1,0 0 0 0,-4 6 0 1,-4 20 2-1,-5 8 0 1,3 15 1-2,4 6-1 3,2 9 0 1,4 8 0-2,-4 5 1-1,4 10 0 1,0 2-1-1,0 4 0 1,0 0-1-1,-3-6 1 1,1-2-1-2,1-10-1 0,1-7 2 3,0-12-2-2,0-4 0 1,0-5 1-2,0-7 0 3,0-5-3-2,0-8 3-1,0-7-2 3,0-7 0-3,0-3 0 3,0-8-4-2,0-2-13 1,0 0-17 1,0 0-46-1,0 0-68-3</inkml:trace>
    </iact:actionData>
  </iact:action>
  <iact:action type="add" startTime="27155">
    <iact:property name="dataType"/>
    <iact:actionData xml:id="d16">
      <inkml:trace xmlns:inkml="http://www.w3.org/2003/InkML" xml:id="stk16" contextRef="#ctx0" brushRef="#br0">4305 5657 94 0,'-19'-13'36'1,"19"5"-25"5,-2 5 25 1,2 1 2 4,0 2-19-4,0 0-4-1,0 0 6 2,0 0 7-2,0 0-7 5,0 0-7-8,0 0-3 5,0 0-2 0,0 0-2 3,0 0-3-8,0 0-3 6,12 0 10-2,21 0 5 4,14 0 2-4,27 0 1-2,26-6-4 3,18-10-3-1,18-7-2-1,6-2-1 2,2 7-5 1,-6 5-4-1,-10 5 1-2,-10 8-3 2,-14 0 1-1,-3 0 0 4,-7-2-2-5,-5-9 3 0,-12-5 0 2,-7-5 1-1,-12-2-1-1,-9 5 0 4,-11 1 1-2,-14 9-3-2,-14 4-4 1,-10 4-3 0,0 0-12 1,0 0 1 1,0 0-19-3,0 0-22 2,0 0-36-1,0 0 1 1</inkml:trace>
    </iact:actionData>
  </iact:action>
  <iact:action type="add" startTime="27921">
    <iact:property name="dataType"/>
    <iact:actionData xml:id="d17">
      <inkml:trace xmlns:inkml="http://www.w3.org/2003/InkML" xml:id="stk17" contextRef="#ctx0" brushRef="#br0">5133 5716 101 0,'0'-8'31'7,"0"8"-5"0,0-2 20-1,0 2-9 5,0 0-21-5,0 0-3 2,0 0 7-3,0 0-8 5,0 0-6-3,0 0 2 0,-3 29 2-1,-18 17 1 4,-9 14-3-3,-5 5-3 0,-2 3 6-1,1-2-8 2,0-10 4 1,6 0-5-1,2-11 0-3,3-8 0 3,8-6-1-1,6-15 0 2,9-7 3-1,2-7-6-2,0-2 4 2,0 0-1 3,0 0-1-8,0 0 3 6,0 0-1-2,0 0 1 3,0 0-1-7,2 0-3 6,19 0 2-2,14-2 1 1,17-8-2-1,11-5 3 1,13-3-1 1,9 1-1-1,2-4 2-2,8 3-4 2,-8-1 1-2,-4 5 0 3,-17 0-2-4,-17 5 2 4,-7 3-2 0,-21 3 2-3,-6 3 0 2,-6 0-1-2,-8 0 1 3,-1 0 2-1,0 0-4-1,0 0 6-1,0 0 0 2,0 0 6 0,0 0 5 3,0 0 2-5,0-3 2 0,0-2 2 2,-10-5-19-2,-16-5-2 2,-9-1 1 1,-8-9 2-1,-13-6-3-2,-9-6-4 1,-7-5 3 0,-4-6 1 5,6 1-1-7,5 8 3 1,17 3-2 1,13 12 0 1,16 9 2-2,12 7-4 4,7 5-10-2,0 3-33-2,0 0-67 1,26 11-3 3</inkml:trace>
    </iact:actionData>
  </iact:action>
  <iact:action type="add" startTime="29377">
    <iact:property name="dataType"/>
    <iact:actionData xml:id="d18">
      <inkml:trace xmlns:inkml="http://www.w3.org/2003/InkML" xml:id="stk18" contextRef="#ctx0" brushRef="#br0">5262 6458 4 0,'-4'-9'8'5,"4"1"-1"3,0 4 3-1,0 4-6 1,0-4-4-1,0 4 2 1,0 0 0 0,0-2 3 0,0 2 2-3,0-2 6 4,0-1-1-2,0-3 2 1,-3 5 3-2,3-2-3 3,0 1-7-1,-4 2-1 0,4-2 0-2,0 2-3 1,0 0 1 2,0-4-2-1,0 4 1-2,0 0 0 2,0-2 7-1,0 2 2 1,0 0 4-1,0 0 3 1,0 0-1 0,0 0-1 0,0 0-8-2,0 0-9 2,0 0-3 1,0 0 2-1,0 14 11-3,0 7-1 4,0 0 3-1,4 0-1-1,-1 1 5-1,-3 3-6 3,4-2-5-1,-4 1-3 0,1 0-1-2,-1-6 0 4,0 3-2-4,0-6-2 14,0-1-12-19,0-4-13 1,2 3-12 19,3 0-17-20,-3-2 4-1,2 4-3 13,-4 3-18-1</inkml:trace>
    </iact:actionData>
  </iact:action>
  <iact:action type="add" startTime="29859">
    <iact:property name="dataType"/>
    <iact:actionData xml:id="d19">
      <inkml:trace xmlns:inkml="http://www.w3.org/2003/InkML" xml:id="stk19" contextRef="#ctx0" brushRef="#br0">5307 7021 60 0,'0'6'23'8,"0"0"5"-3,-4-1 4 4,4-3-12-1,0-2-8-3,0 0-2 2,0 0 6 0,0 0 0 4,0 0-2-8,0 0-2 5,0 0-6 0,0 0-4 3,0 0 0-8,0 0-4 5,0 8 2 0,0 2-4 3,0 8-12-4,0-4-25-2,-2 8-28 2,2 1-2 3</inkml:trace>
    </iact:actionData>
  </iact:action>
  <iact:action type="add" startTime="30134">
    <iact:property name="dataType"/>
    <iact:actionData xml:id="d20">
      <inkml:trace xmlns:inkml="http://www.w3.org/2003/InkML" xml:id="stk20" contextRef="#ctx0" brushRef="#br0">5258 7487 102 0,'0'11'43'0,"0"1"-36"8,0-2 31-1,0 3-4 0,0 1-14-1,0-1-2 3,0 3 0 0,0 4-3-1,0 1-4-2,0 0-4 1,0 2-7 0,0 0-1 5,4-1 0-6,-4 1-4 1,0-2-2-1,0 3-9 1,0 6-6-1,0-3-15 2,0 2-32 2,0 4-26-4</inkml:trace>
    </iact:actionData>
  </iact:action>
  <iact:action type="add" startTime="30359">
    <iact:property name="dataType"/>
    <iact:actionData xml:id="d21">
      <inkml:trace xmlns:inkml="http://www.w3.org/2003/InkML" xml:id="stk21" contextRef="#ctx0" brushRef="#br0">5262 7994 33 0,'0'0'23'8,"0"0"-25"-2,0 0-5 1,0 0-10 3,0 0-2-4,0 0 8 0</inkml:trace>
    </iact:actionData>
  </iact:action>
  <iact:action type="add" startTime="30481">
    <iact:property name="dataType"/>
    <iact:actionData xml:id="d22">
      <inkml:trace xmlns:inkml="http://www.w3.org/2003/InkML" xml:id="stk22" contextRef="#ctx0" brushRef="#br0">5262 7994 57 0,'22'0'39'8,"-22"-2"-2"-1,8 1-4-2,3-7-7 3,12 2 5-1,4-4-4-1,6-2-8 2,9-1 6 0,1 2-14 0,1 0-8 1,-2 7-3-4,-4-3-5 3,-3 7-14-1,-6 0-16 0,0 0-13 4,-1 0 3-5,-6 0-17 0,-4 0-32 0</inkml:trace>
    </iact:actionData>
  </iact:action>
  <iact:action type="add" startTime="30690">
    <iact:property name="dataType"/>
    <iact:actionData xml:id="d23">
      <inkml:trace xmlns:inkml="http://www.w3.org/2003/InkML" xml:id="stk23" contextRef="#ctx0" brushRef="#br0">5859 7917 113 0,'3'0'34'6,"1"0"-22"1,0 0 27-1,15 0 3 3,-4-1-17-1,7-4-7-2,4 3 4 1,2-2-11 5,-3-2-10-6,4 6-33-1,-3 0-119 2</inkml:trace>
    </iact:actionData>
  </iact:action>
  <iact:action type="add" startTime="30898">
    <iact:property name="dataType"/>
    <iact:actionData xml:id="d24">
      <inkml:trace xmlns:inkml="http://www.w3.org/2003/InkML" xml:id="stk24" contextRef="#ctx0" brushRef="#br0">6428 7971 77 0,'0'-12'269'7,"1"2"-262"-6,4 3-7 5,3-1 10 3,6-3-10 0,3 4-8-1,1-2-29-2,3 5-17 1,-5 4-12 0,-5 0-102 4</inkml:trace>
    </iact:actionData>
  </iact:action>
  <iact:action type="add" startTime="31497">
    <iact:property name="dataType"/>
    <iact:actionData xml:id="d25">
      <inkml:trace xmlns:inkml="http://www.w3.org/2003/InkML" xml:id="stk25" contextRef="#ctx0" brushRef="#br0">5361 8123 175 0,'0'-8'53'1,"0"3"-48"6,0 5 9-1,0 0-11 3,0 0-9-2,0 17 7 1,0 13 8-2,0 9 4 3,0 7-3-2,0 3-4 2,0 2-2-3,0 0-7 1,0 6 3 3,0-4-14-3,0 1-25-1,0 0-30 3,0-4-51-2</inkml:trace>
    </iact:actionData>
  </iact:action>
  <iact:action type="add" startTime="31708">
    <iact:property name="dataType"/>
    <iact:actionData xml:id="d26">
      <inkml:trace xmlns:inkml="http://www.w3.org/2003/InkML" xml:id="stk26" contextRef="#ctx0" brushRef="#br0">5358 8935 70 0,'0'7'56'2,"0"6"-41"6,0 3 32-2,0-1 6 4,0-1-23-3,0 7-6-1,0-4-1 1,0 4-6 1,0-3-5 0,0 5-7 2,0 2-5-3,0 2 1-2,0 6-9 2,0-2-26 1,-2 10-46 0,-1-2-52-1</inkml:trace>
    </iact:actionData>
  </iact:action>
  <iact:action type="add" startTime="31905">
    <iact:property name="dataType"/>
    <iact:actionData xml:id="d27">
      <inkml:trace xmlns:inkml="http://www.w3.org/2003/InkML" xml:id="stk27" contextRef="#ctx0" brushRef="#br0">5330 9744 85 0,'-4'28'56'1,"-2"-3"-20"5,3 2 21 1,2 2-10 3,-2-4-23-3,3-4-16-1,0 2-2 1,0 0-1 1,0-3-5 1,0-3 0-3,0 0-7 1,0 1-15 1,0 7-30 0,0 10-44-2,0 9-42 2</inkml:trace>
    </iact:actionData>
  </iact:action>
  <iact:action type="add" startTime="32065">
    <iact:property name="dataType"/>
    <iact:actionData xml:id="d28">
      <inkml:trace xmlns:inkml="http://www.w3.org/2003/InkML" xml:id="stk28" contextRef="#ctx0" brushRef="#br0">5321 10545 66 0,'0'37'28'4,"0"-5"4"5,0-10 13-2,0-1-8-1,0-2-12 2,0-1-7 1,0-1-8-3,0-3-1 1,0-4 1 1,0 3-8 0,0 1-4-1,0-1-13 0,0 1-43 0,0-3-86 4</inkml:trace>
    </iact:actionData>
  </iact:action>
  <iact:action type="add" startTime="32310">
    <iact:property name="dataType"/>
    <iact:actionData xml:id="d29">
      <inkml:trace xmlns:inkml="http://www.w3.org/2003/InkML" xml:id="stk29" contextRef="#ctx0" brushRef="#br0">5321 10955 99 0,'0'0'78'12,"0"-4"-72"-11,0-4 9 9,7 1 14-3,10-3-13 0,5-2-8-1,1 1 8 5,6 1 2-4,2 1 8-1,6 1-3 1,3 0-9 0,1 2-2 3,3-2-3-3,3 1-7-1,4 1-5 2,-3 4 2-1,7 2-3 1,-2 0-12 1,-4 0 15-2,-1 0-6-1,-13 2-4 3,2 0-29-4,-5-2-85 6,-1 4-38-3</inkml:trace>
    </iact:actionData>
  </iact:action>
  <iact:action type="add" startTime="32557">
    <iact:property name="dataType"/>
    <iact:actionData xml:id="d30">
      <inkml:trace xmlns:inkml="http://www.w3.org/2003/InkML" xml:id="stk30" contextRef="#ctx0" brushRef="#br0">6247 10911 165 0,'0'0'69'5,"0"0"-60"3,8 0 23 0,9 0-1 0,1 0-15-2,6-8-5 3,-1 4 6 0,-3 2 4-3,6-2-4 1,-1 4-6 0,6 0-1 1,3 0-6 2,4 0-1-6,0 0-3 5,2 0-5-2,0 0-37 4,-9 0-21-4,4 0 26-1,-7 0 15 0,-1-1 6 2,-9 1 9-2,-3 0 6 6,-4 0 3-6,-5 0 2 1,-3 0 5-1,-3 0-7 2,0 0-7-1,0 0-60 4</inkml:trace>
    </iact:actionData>
  </iact:action>
  <iact:action type="add" startTime="33712">
    <iact:property name="dataType"/>
    <iact:actionData xml:id="d31">
      <inkml:trace xmlns:inkml="http://www.w3.org/2003/InkML" xml:id="stk31" contextRef="#ctx0" brushRef="#br0">4757 4426 133 0,'3'0'17'8,"-3"0"-7"0,0 0 18-2,-3 0-11 2,-19 13-8-1,-4 12 0 1,-7-2 13-2,-3 1 4 2,2 4 0 0,-1-3-13 1,1-3-3-3,2-1-5 2,5 0 0 0,7-1-4-1,4-6-1 0,12-3-4 1,4-5-1 0,0-6 0 0,0 1 1-3,0 7 3 3,4-5 2 0,19 6 2 0,5-3 0-1,4 3 0 1,4-6-3 0,0 4-3-1,1-5 2-1,-3-2-2 3,-8 0 0-1,-3 0-7 0,-6 2-14-3,-1 0-7 4,-4 4-6 1,7 0-7-2,2 2 4-2,-5 1-26 0</inkml:trace>
    </iact:actionData>
  </iact:action>
  <iact:action type="add" startTime="34350">
    <iact:property name="dataType"/>
    <iact:actionData xml:id="d32">
      <inkml:trace xmlns:inkml="http://www.w3.org/2003/InkML" xml:id="stk32" contextRef="#ctx0" brushRef="#br0">4925 4511 44 0,'-20'-6'76'8,"10"6"-57"-2,-5 0-1 2,-1 0 0 1,-3 6-4-2,-4 11-4-1,-5-1 6 2,3 6 9 1,4-6-9-4,-2 1-4 2,2-3-6 0,-4 2-3 3,11-3-2-2,2-1 2-1,8-5-2-1,3-7 2 3,1 0 0-1,0 0-1-2,0 0 0 1,0 0-5 5,0 0 1-7,5 0 12 0,11 0-8 3,9 0 3 0,8 0-5 0,7 0 2-1,0 0 1 0,-2 0-3 0,4 0-1 5,-7 0-2-7,-1 0-5 2,-8 0-17 1,-1 0-16-1,-5 4-38-1</inkml:trace>
    </iact:actionData>
  </iact:action>
  <iact:action type="add" startTime="35025">
    <iact:property name="dataType"/>
    <iact:actionData xml:id="d33">
      <inkml:trace xmlns:inkml="http://www.w3.org/2003/InkML" xml:id="stk33" contextRef="#ctx0" brushRef="#br0">5335 4371 5 0,'0'0'21'1,"0"0"23"5,6 0 11 3,9 3-15-2,0 2-11-1,6-1-11 3,5 2 5-2,5-2-13 0,1 3 0 4,2-1 2-5,-3 3-9 0,-9-6 4 2,-3 4-4-2,-7-3-5 4,-6-3 7-4,-6 5-5 1,0-3 0-1,0-1 7 6,0 1 1-6,0 7 7 1,-8 5-4-2,-11 9-1 3,-3 3-3 3,3 1-6-5,0-9 2 0,9-4-2 2,2-6-5 2,2 0-1-5,2-6-14 2,1-1-29 1,3 0-53 2</inkml:trace>
    </iact:actionData>
  </iact:action>
  <iact:action type="add" startTime="35441">
    <iact:property name="dataType"/>
    <iact:actionData xml:id="d34">
      <inkml:trace xmlns:inkml="http://www.w3.org/2003/InkML" xml:id="stk34" contextRef="#ctx0" brushRef="#br0">5657 4331 109 0,'-7'-10'63'7,"7"10"-49"-2,0-2 10 3,0 2-7 1,0 0-17-4,5 0 2 3,9 0 9 0,5 0 0 0,6 0 5 0,3 6-6-2,2 2-2 2,3 3 1 3,-3 1-4-4,-5-2-2-2,-4-2-1 2,-4 1 0 1,-10-1 2 1,-7 1-2-4,0-2 6 3,0 11 11 0,-24 8-5-2,-5 3-12 2,-9 6 0 0,-2 3-5 1,0-5-1-2,3-2-1-1,6-4-7 3,2 2-20-2,2-4-59 0</inkml:trace>
    </iact:actionData>
  </iact:action>
  <iact:action type="add" startTime="37734">
    <iact:property name="dataType"/>
    <iact:actionData xml:id="d35">
      <inkml:trace xmlns:inkml="http://www.w3.org/2003/InkML" xml:id="stk35" contextRef="#ctx0" brushRef="#br0">13548 7816 13 0,'0'-6'38'6,"0"6"-19"2,0 0 5-2,0 0 14 2,0 0-1 0,0 0-8 0,0 0-12-2,0 0 3 2,0 0-1 0,0 0-6 0,0 0-5-2,0 0-1 2,0 0 2 0,0 0 5 0,0 0 1-2,0-3 2 3,0 3 1-2,0 0 5 1,0-1-1-2,0-6-3 3,0-5-8-1,0-3-3 0,0-3 3-1,0-3 6 0,0-1-8 2,0-5-5-1,0-7-2-3,0 1 1 4,0-8 1 0,0 3 0 14,0 1 0-22,0 4-1 0,0 0-4 20,0 10 3-20,0 9-4 0,0 3-9 9,0 7-16-9,0 2-15 10,0 2-8-10,0 0-5 7,0 0 6 2,0 0 5 0,0 0 18-7,-5 0 1 4,-10 0-19 5,5 9-30-3</inkml:trace>
    </iact:actionData>
  </iact:action>
  <iact:action type="add" startTime="38912">
    <iact:property name="dataType"/>
    <iact:actionData xml:id="d36">
      <inkml:trace xmlns:inkml="http://www.w3.org/2003/InkML" xml:id="stk36" contextRef="#ctx0" brushRef="#br0">13462 7350 13 0,'0'0'10'7,"0"0"-2"-1,0 0-6 2,0 0-4-1,0 0 4 1,9 2-10-1,-7 2-6 1</inkml:trace>
    </iact:actionData>
  </iact:action>
  <iact:action type="add" startTime="39132">
    <iact:property name="dataType"/>
    <iact:actionData xml:id="d37">
      <inkml:trace xmlns:inkml="http://www.w3.org/2003/InkML" xml:id="stk37" contextRef="#ctx0" brushRef="#br0">13462 7350 11 0,'66'31'11'8,"-66"-31"-4"-5,0 0-3 5,0 0-4-1,0 0-2 1,0 0-1-1,0 0 4 0,0 0 1 1,0 0 2-2,0 0 8 5,0 0 8-5,0 0-4-1,0 0-3 3,0 0-8 2,0 0-1-3,0 0-2-2,0 0-1 4,0 0 2-1,0 0-2-1,0 0 4-1,0 0-1 6,0 0 1-6,0 0 5 0,0 0 3 0,0 0-3 5,0 0 0-4,0 0-2-1,0 0-6 2,0 0-3 0,0 0-4 0,0 0 1-2,0 0 0 0,0 0-4 5,0 0 7-4,0 0 0-1,0 0 2 5,0-4 2-8,0 4 0 6,0-1-2-1,0-2-5-2,0 1-5 1,0-1-9 4,0 0-8-6,0-2 13 2,0 5 8 0,0-1 3 4,0-2 6-5,0 3 1 2,0 0 0-2,0 0 0 3,0 0-2-2,0 0-2-2,0 0-1 5,0 0-2-4,0 0-3 2,0 0-9 2,0 0-10-6,0 0-21 4,0 0 26 0</inkml:trace>
    </iact:actionData>
  </iact:action>
  <iact:action type="add" startTime="39719">
    <iact:property name="dataType"/>
    <iact:actionData xml:id="d38">
      <inkml:trace xmlns:inkml="http://www.w3.org/2003/InkML" xml:id="stk38" contextRef="#ctx0" brushRef="#br0">13518 7236 5 0,'0'-12'39'2,"-1"-3"-6"5,-1 4-3-1,-5-4 0 2,7-2-9 0,-1 2-9-1,1-7 0 0,0-5 9 2,0-8-1-2,0-5 8 0,0-3 15 1,0-7-6 0,0 0-11-1,0-4-3-1,-7 1-11 2,-4 1-7 0,1-6-1 0,-7 4-11 1,0-3-15-1,-3-4-34-1,9 11-25 0,-3 13-53-1</inkml:trace>
    </iact:actionData>
  </iact:action>
  <iact:action type="add" startTime="40009">
    <iact:property name="dataType"/>
    <iact:actionData xml:id="d39">
      <inkml:trace xmlns:inkml="http://www.w3.org/2003/InkML" xml:id="stk39" contextRef="#ctx0" brushRef="#br0">13415 6120 123 0,'0'-43'82'7,"0"2"-46"-2,-6 8-2 0,-3-1 1 4,1 6-15-2,5-4-13 3,0 5-4-3,-3-2-2-1,5-2-1 2,-7-4-6 2,6-2-34-3,-6-3-52-1,0 3-94 2</inkml:trace>
    </iact:actionData>
  </iact:action>
  <iact:action type="add" startTime="40200">
    <iact:property name="dataType"/>
    <iact:actionData xml:id="d40">
      <inkml:trace xmlns:inkml="http://www.w3.org/2003/InkML" xml:id="stk40" contextRef="#ctx0" brushRef="#br0">13334 5114 51 0,'0'-25'232'2,"-6"8"-205"5,5 7-4-1,-2 2 37 2,3 2-14 0,0-2-26-2,0-3-14 3,0-2-6-1,0 1-5-1,0-4-17-1,0-5-32 2,4 0-22 0,10-2-14 0,-7 3-36 0</inkml:trace>
    </iact:actionData>
  </iact:action>
  <iact:action type="add" startTime="40375">
    <iact:property name="dataType"/>
    <iact:actionData xml:id="d41">
      <inkml:trace xmlns:inkml="http://www.w3.org/2003/InkML" xml:id="stk41" contextRef="#ctx0" brushRef="#br0">13327 4566 33 0,'-11'-42'35'7,"2"9"23"-2,5 8 7 5,-2 4-12-2,0 6-2-2,4 6-16 5,2 3-15-5,-2-2-5 0,2 8-9 1,0-1-5-1,0 1-1 1,0 0 1 3,0 0 1-3,-6 0 2 0,6 0-5-1,0 0-9 5,-5 0-32-5,0 0-51 2,-5 0-12-3</inkml:trace>
    </iact:actionData>
  </iact:action>
  <iact:action type="add" startTime="40659">
    <iact:property name="dataType"/>
    <iact:actionData xml:id="d42">
      <inkml:trace xmlns:inkml="http://www.w3.org/2003/InkML" xml:id="stk42" contextRef="#ctx0" brushRef="#br0">12676 4455 261 0,'-39'-4'42'7,"-3"-6"-40"1,14 2 4-1,0 1 32 0,6 2-3 3,-4 2-33-3,1 0 1-1,1 0 2 6,-8-2 0-10,0 4-4 8,-2-1-5-4,-5 0-19 0,-2 0-26 2,-7-2-30 2,-4-1-53-3</inkml:trace>
    </iact:actionData>
  </iact:action>
  <iact:action type="add" startTime="40844">
    <iact:property name="dataType"/>
    <iact:actionData xml:id="d43">
      <inkml:trace xmlns:inkml="http://www.w3.org/2003/InkML" xml:id="stk43" contextRef="#ctx0" brushRef="#br0">11705 4383 16 0,'-40'0'44'7,"3"0"-33"-4,4 0-7 7,10 0 7-4,5 5-7 1,-5-4-4 0,7 3 0 1,1 3-1 1,-4-3-18-3</inkml:trace>
    </iact:actionData>
  </iact:action>
  <iact:action type="add" startTime="41072">
    <iact:property name="dataType"/>
    <iact:actionData xml:id="d44">
      <inkml:trace xmlns:inkml="http://www.w3.org/2003/InkML" xml:id="stk44" contextRef="#ctx0" brushRef="#br0">10752 4505 177 0,'-38'-12'-12'1,"0"1"-60"5,1 9 55 1,-5-1 20 1,5 1-21 1,-1-5-43-2</inkml:trace>
    </iact:actionData>
  </iact:action>
  <iact:action type="add" startTime="41129">
    <iact:property name="dataType"/>
    <iact:actionData xml:id="d45">
      <inkml:trace xmlns:inkml="http://www.w3.org/2003/InkML" xml:id="stk45" contextRef="#ctx0" brushRef="#br0">10429 4462 23 0,'-52'-4'39'20,"-4"4"-15"-19,1 0-11 0,1 0-7 6,0 0-4-1,8 0-1 0,6 0-1 1,-4 0-3 0,0 0-7 1,5 0 5 1,-7 0 5-2,0 0 4-1,-1 0 3 3,-4 0-1-4,-4 0-2 5,-1 6-7-3,-8 5-1 0,0 1-1-1,-2 2 5 4,-4-1 1-2,3-3 5-2,6-2-3 1,4 3-8 0,1-1-48 5</inkml:trace>
    </iact:actionData>
  </iact:action>
  <iact:action type="add" startTime="41385">
    <iact:property name="dataType"/>
    <iact:actionData xml:id="d46">
      <inkml:trace xmlns:inkml="http://www.w3.org/2003/InkML" xml:id="stk46" contextRef="#ctx0" brushRef="#br0">8774 4636 216 0,'-30'0'-4'1,"5"0"-29"6,6 0 10 2,6 0-56-2</inkml:trace>
    </iact:actionData>
  </iact:action>
  <iact:action type="add" startTime="41534">
    <iact:property name="dataType"/>
    <iact:actionData xml:id="d47">
      <inkml:trace xmlns:inkml="http://www.w3.org/2003/InkML" xml:id="stk47" contextRef="#ctx0" brushRef="#br0">8179 4750 234 0,'-41'-21'110'2,"5"8"-104"6,11 3 4 0,6 4 10-1,3-3-9 0,2 8-14 0,-3-1-2 2,-1 0 0-3,-7-4-5 2,-5 6-17 0,-6 0-34-1,-8 0-46 2</inkml:trace>
    </iact:actionData>
  </iact:action>
  <iact:action type="add" startTime="41711">
    <iact:property name="dataType"/>
    <iact:actionData xml:id="d48">
      <inkml:trace xmlns:inkml="http://www.w3.org/2003/InkML" xml:id="stk48" contextRef="#ctx0" brushRef="#br0">7415 4839 258 0,'-44'0'59'0,"5"0"-63"6,13 0 8 1,6-2 11 3,6-5-7-6,5 3-7 5,-1 2-9-2,7 0-13 0,-7 2-34 5,-4 0-51-10,-4 0 12 8,-1 0 74-3,-7 2 25-2,-2 8 11 4,-3-1 13 1,-6 1 12-2,-5-2 2-2,3-2-12 0,-5 3-2 2,3-1-2 3,8-2-4-6,6-3-6 2,9 1-11 0,-1-4-4 1,3 0 0-2,-4 0-1 2,-6 0 8 3,-5 0-1-5,-8 0 13 1,1 0 9 0,5 0-14 0,9 0-10 0,9-4-5 3,9 4-7-3,-1-4-19-1,7-1-41 1,-3-1-75 1</inkml:trace>
    </iact:actionData>
  </iact:action>
  <iact:action type="add" startTime="42160">
    <iact:property name="dataType"/>
    <iact:actionData xml:id="d49">
      <inkml:trace xmlns:inkml="http://www.w3.org/2003/InkML" xml:id="stk49" contextRef="#ctx0" brushRef="#br0">6988 4551 195 0,'-31'0'25'1,"-4"0"-28"4,-4 0 19 3,-3 22 21 0,1 4-18-2,-5 1-10 4,1 3 15-4,1 2 14 1,11-14-12 4,15-1-5-7,5-11-6 4,6-4 0 0,7-2-2-2,0 0-3 2,0 0 6-1,0 0-2 1,0 0 1-2,0 0 1 6,0 0-2-6,0 0-1 0,0 0-6 2,0 0-6 1,0 0 0-2,7 4-7-1,11 9 3 1,8 14 4 3,11 10-1-4,4 6 2 1,4 5-2-1,1-1-1 4,8-6 1-3,-6-3 1 0,-2-7-2-1,-1-4 2 3,5-3-2 1,-1-1 3-3,5 5-3 0,-6-6 1 0,-3 4 0 0,-10-8-1 0,-14-6 0-1,-13-4 1 2,-8-5-3 1,0-2 0-1,0-1-17 0,0 0-35-2,0 9-73 2,-14 6-198 2</inkml:trace>
    </iact:actionData>
  </iact:action>
  <iact:action type="add" startTime="43583">
    <iact:property name="dataType"/>
    <iact:actionData xml:id="d50">
      <inkml:trace xmlns:inkml="http://www.w3.org/2003/InkML" xml:id="stk50" contextRef="#ctx0" brushRef="#br0">9735 7147 202 0,'0'-20'69'1,"0"13"-62"7,0 3-2-2,0 4 20 2,0 0-1-1,0 0-18 2,0 0-5-1,5 31 13-2,10 20 11 4,1 20-10-4,-1 23-4 1,-10 14-5 0,5 5 2 4,-6 1-4-5,-3-14 1 1,-1-16 0-1,0-17 0 3,2-20 2-2,-2-20-4-2,0-11-2 3,0-11 1 1,7-5 0-2,-6 0 2 0,1 0-3 1,13 0 0 0,6-34-2 0,13-15 0 0,-2-13-2-2,11-4-2 2,-4-1 0 3,6 4 2-6,-3 6 3 1,-1 6-1 3,4 3 3-2,-4 9 1-1,-3 14 0 4,-9 13-4-3,-13 12 0 0,-4 0 1-1,-2 6 2 3,-5 35 5-3,-2 15 2 2,-3 16-3-2,0 13 1 5,0-4-3-5,0-2-3 2,0-13 1-2,0-18-1 2,0-18-1 0,0-11 1 1,0-17-3-2,0-2 0-1,0 0-3 3,11 0 2-2,25-21-2 1,11-16 2-2,13-12-12 5,4-4-4-4,-4 2 0-1,1 5 7 1,-12 13 8 0,-6 8 4 1,-14 9 0-2,-11 14 0 2,-17 2 0-1,8 0 1 2,-3 21 3-4,-6 16 5 7,0 13 0-6,0 6-3 1,0-3 0-1,0-8 0 4,0-10-2-2,0-13-1-2,0-11-6 0,0-11 1 2,0 0-6 2,0 0-1-5,0 0 3 1,27-8 1 4,10-16 3-3,11-6 0 1,8-6-1 0,-1 2-1 0,5 8 1-1,-2 5 0 0,5 7 3-1,-8 7 2 2,1 7-2 3,0 0 7-4,-11 2 0-1,-10 27-4 0,-14 10 3 1,-4 9-2 4,-7-2 2-4,-1-3 0 0,-3 1-4 1,-4-9 0-2,0-5-3 0,3-6 0 1,-2 3-15 3,-3 6-33-2,0 14-75-1</inkml:trace>
    </iact:actionData>
  </iact:action>
  <iact:action type="add" startTime="44861">
    <iact:property name="dataType"/>
    <iact:actionData xml:id="d51">
      <inkml:trace xmlns:inkml="http://www.w3.org/2003/InkML" xml:id="stk51" contextRef="#ctx0" brushRef="#br0">10291 9564 20 0,'0'0'29'6,"0"-13"-9"2,-7 4 5 2,4-2-10-7,-12 0 0 6,4-1 1-1,1-1 13 1,-4-5 10-3,4 1 6 1,0 3-10 2,-8-1-10-2,11 4-3-1,-4 5-7 2,9 5 3-1,2 1-17 2,0 0-3-4,0 0-2 4,2 33 5-2,26 18 6 3,10 21 1-4,7 9 2 2,9 4 2-1,3-2-4 3,4-4-1-3,3 2-5-1,1-13-3 1,-1-6 3 0,-8-14-2 0,-11-11-1 0,-18-8 3 3,-8-11-4-3,-10-11 2-1,-9-3 1 2,0-4-2 2,0 0 6-4,0 0 1 1,0-16-8 4,0-22-8-4,-18-16-5-1,-9-16 6 1,7-10-4 0,-5-3-4 0,4 2 3 1,5 5 7-1,2 14 6 2,2 13 1-2,9 6-1 0,3 15 2-1,0 8-1 1,0 16-3 2,18 4-1-2,18 0 4-1,-1 27 1 3,2 11 2 0,3 4-3-1,1 3 1-2,-4-2 0 1,1-4-2 3,-8-8 1-4,-2-8 0 1,-4-11 1 0,-5-3 3 1,-7-9-1 1,7 0 0-1,6-6 1-1,0-24-4 1,4-9 0-2,-4-13 0 0,-7-6 1 4,-3-6-1-4,-7-1 2 1,-1 8 10-1,-7 9 4 3,0 17 6-1,0 10-3-1,0 11-8 0,0 8-5 1,0 2-8 0,0 0-3 0,0 0 0-1,1 25 4 0,14 5 1 2,5 6 1-3,1-1-1 1,2-3 1 0,-2-8 1 4,4-8-5-5,-5-7 2 0,1-5-4 2,-6-4-3 2,-3 0 7-3,2-4 1-1,0-21 1 2,-4-10 0-2,-5-10-2 5,-5-8 1-5,0 0 0 0,0 3 2 1,0 9 10 3,-4 14 1-2,3 10-1-2,-2 11 0 1,3 4-7 0,0 2-4 0,0 0-7 2,0 0 2-2,20 0 4 0,9 15 2-1,15 7 2 2,-5 6 0 2,11 0-3-1,-3-1 0-3,1-4 0 2,-4-8-1-1,-7-6 2 1,-7-9 6-2,-8 0 9 1,-3 0 2 0,-7-18-11 2,-4-5-4-1,-6-4-9-2,6-2-2 2,-8-4-13 1,0 4-16-2,0-2-40-1,-11 13-88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DD08F-182A-460A-A10B-85CAFE075BD1}" type="datetimeFigureOut">
              <a:rPr lang="en-SG" smtClean="0"/>
              <a:pPr/>
              <a:t>30/8/24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CEC75-45A9-457B-A138-3C04FEDAA0AC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370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CS2100 Computer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Organisation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6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
Poll Title: Models are used in this course mostly for ...
https://www.polleverywhere.com/multiple_choice_polls/aNgh2RWk523FHteWJXxPp?display_state=instructions&amp;activity_state=opened&amp;state=opened&amp;onscreen=persist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DB6FC-8410-4F17-B0D5-302272F1416B}" type="slidenum">
              <a:rPr lang="en-SG" smtClean="0">
                <a:solidFill>
                  <a:prstClr val="black"/>
                </a:solidFill>
              </a:rPr>
              <a:pPr/>
              <a:t>23</a:t>
            </a:fld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13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EB652-23D2-4CBA-AD96-C7F0B6B149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159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984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+mn-lt"/>
              </a:rPr>
              <a:t>In software development, formal methods are </a:t>
            </a:r>
            <a:r>
              <a:rPr lang="en-US" b="0" i="0" dirty="0">
                <a:solidFill>
                  <a:srgbClr val="040C28"/>
                </a:solidFill>
                <a:effectLst/>
                <a:latin typeface="+mn-lt"/>
              </a:rPr>
              <a:t>mathematical approaches to solving software (and hardware) problems at the requirements, specification, and design levels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9924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11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0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043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8831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273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 printed slide</a:t>
            </a:r>
          </a:p>
          <a:p>
            <a:endParaRPr lang="en-US" dirty="0"/>
          </a:p>
          <a:p>
            <a:r>
              <a:rPr lang="en-US" dirty="0"/>
              <a:t>So many things in this course – git, pull, commit, push, etc. We know your are trying to learn these tools first time and its not easy.</a:t>
            </a:r>
          </a:p>
          <a:p>
            <a:endParaRPr lang="en-US" dirty="0"/>
          </a:p>
          <a:p>
            <a:r>
              <a:rPr lang="en-US" dirty="0"/>
              <a:t>You have to repeat this multiple times, which will be like a pain initially, but later after repeated practice, you will be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8756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16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449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
Poll Title: What word is common to all three?
https://www.polleverywhere.com/free_text_polls/FVHmj72Se36E1qleFLSyi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DB6FC-8410-4F17-B0D5-302272F1416B}" type="slidenum">
              <a:rPr lang="en-SG" smtClean="0">
                <a:solidFill>
                  <a:prstClr val="black"/>
                </a:solidFill>
              </a:rPr>
              <a:pPr/>
              <a:t>12</a:t>
            </a:fld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2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1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8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31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31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82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223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76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6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05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026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55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39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ae091f8-197b-44c8-9a90-664400287b89">
            <a:extLst>
              <a:ext uri="{FF2B5EF4-FFF2-40B4-BE49-F238E27FC236}">
                <a16:creationId xmlns:a16="http://schemas.microsoft.com/office/drawing/2014/main" id="{1C92ECCC-209D-445F-B398-62693917FABA}"/>
              </a:ext>
            </a:extLst>
          </p:cNvPr>
          <p:cNvGrpSpPr/>
          <p:nvPr userDrawn="1"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6" name="Round Same Side Corner Rectangle 7">
              <a:extLst>
                <a:ext uri="{FF2B5EF4-FFF2-40B4-BE49-F238E27FC236}">
                  <a16:creationId xmlns:a16="http://schemas.microsoft.com/office/drawing/2014/main" id="{7E49E7E1-31DF-41D6-863C-7DA714909688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DCB05EDD-6902-4067-90B8-8487D098825A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1750749-7D4F-4E82-BF28-240EF7F273A9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335A015A-0502-40F0-A95F-D506C4BB7FB4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7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cashreg.wav"/>
          </p:stSnd>
        </p:sndAc>
      </p:transition>
    </mc:Choice>
    <mc:Fallback xmlns="">
      <p:transition spd="slow">
        <p:sndAc>
          <p:stSnd>
            <p:snd r:embed="rId3" name="cashreg.wav"/>
          </p:stSnd>
        </p:sndAc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CB0C-EE9E-4A0D-B2EC-732D023C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7A278-BB22-427F-B2E1-F8D72FDC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CAC87-6227-4960-BAAA-60515116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66AAE-4C72-4464-892F-A29F2E65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8978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CBA4E-D9D8-49A5-BCC8-2520DE778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2600" y="1496956"/>
            <a:ext cx="8077200" cy="482764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38200" y="567635"/>
            <a:ext cx="35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376179981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24718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509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4786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893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9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26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0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88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3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61792" y="339160"/>
            <a:ext cx="549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Week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C409F-52E8-425E-9604-E89AA0C456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5010" y="1022711"/>
            <a:ext cx="8785414" cy="49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80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7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4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05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20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30/8/24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8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itya.l@nus.edu.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00.png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audio" Target="../media/audio1.wav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.png"/><Relationship Id="rId7" Type="http://schemas.openxmlformats.org/officeDocument/2006/relationships/customXml" Target="../ink/ink8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9.jpeg"/><Relationship Id="rId5" Type="http://schemas.openxmlformats.org/officeDocument/2006/relationships/customXml" Target="../ink/ink7.xml"/><Relationship Id="rId10" Type="http://schemas.openxmlformats.org/officeDocument/2006/relationships/image" Target="../media/image15.png"/><Relationship Id="rId4" Type="http://schemas.openxmlformats.org/officeDocument/2006/relationships/image" Target="../media/image18.jpe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.png"/><Relationship Id="rId7" Type="http://schemas.openxmlformats.org/officeDocument/2006/relationships/customXml" Target="../ink/ink10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9.jpeg"/><Relationship Id="rId5" Type="http://schemas.openxmlformats.org/officeDocument/2006/relationships/customXml" Target="../ink/ink9.xml"/><Relationship Id="rId10" Type="http://schemas.openxmlformats.org/officeDocument/2006/relationships/image" Target="../media/image15.png"/><Relationship Id="rId4" Type="http://schemas.openxmlformats.org/officeDocument/2006/relationships/image" Target="../media/image18.jpe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6.png"/><Relationship Id="rId7" Type="http://schemas.openxmlformats.org/officeDocument/2006/relationships/image" Target="../media/image2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26.png"/><Relationship Id="rId3" Type="http://schemas.openxmlformats.org/officeDocument/2006/relationships/customXml" Target="../ink/ink14.xml"/><Relationship Id="rId7" Type="http://schemas.openxmlformats.org/officeDocument/2006/relationships/image" Target="../media/image22.png"/><Relationship Id="rId12" Type="http://schemas.openxmlformats.org/officeDocument/2006/relationships/customXml" Target="../ink/ink1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5.png"/><Relationship Id="rId5" Type="http://schemas.openxmlformats.org/officeDocument/2006/relationships/customXml" Target="../ink/ink15.xml"/><Relationship Id="rId10" Type="http://schemas.openxmlformats.org/officeDocument/2006/relationships/customXml" Target="../ink/ink17.xml"/><Relationship Id="rId4" Type="http://schemas.openxmlformats.org/officeDocument/2006/relationships/image" Target="../media/image210.png"/><Relationship Id="rId9" Type="http://schemas.openxmlformats.org/officeDocument/2006/relationships/image" Target="../media/image2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27.png"/><Relationship Id="rId4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customXml" Target="../ink/ink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wmf"/><Relationship Id="rId11" Type="http://schemas.openxmlformats.org/officeDocument/2006/relationships/image" Target="../media/image29.wmf"/><Relationship Id="rId5" Type="http://schemas.openxmlformats.org/officeDocument/2006/relationships/image" Target="../media/image20.png"/><Relationship Id="rId10" Type="http://schemas.openxmlformats.org/officeDocument/2006/relationships/image" Target="../media/image28.wmf"/><Relationship Id="rId4" Type="http://schemas.openxmlformats.org/officeDocument/2006/relationships/image" Target="../media/image21.png"/><Relationship Id="rId9" Type="http://schemas.openxmlformats.org/officeDocument/2006/relationships/image" Target="../media/image27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11" Type="http://schemas.openxmlformats.org/officeDocument/2006/relationships/image" Target="../media/image29.wmf"/><Relationship Id="rId5" Type="http://schemas.openxmlformats.org/officeDocument/2006/relationships/image" Target="../media/image20.png"/><Relationship Id="rId15" Type="http://schemas.openxmlformats.org/officeDocument/2006/relationships/image" Target="../media/image35.png"/><Relationship Id="rId10" Type="http://schemas.openxmlformats.org/officeDocument/2006/relationships/image" Target="../media/image28.wmf"/><Relationship Id="rId4" Type="http://schemas.openxmlformats.org/officeDocument/2006/relationships/image" Target="../media/image21.png"/><Relationship Id="rId9" Type="http://schemas.openxmlformats.org/officeDocument/2006/relationships/image" Target="../media/image27.wmf"/><Relationship Id="rId14" Type="http://schemas.openxmlformats.org/officeDocument/2006/relationships/customXml" Target="../ink/ink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NULL"/><Relationship Id="rId4" Type="http://schemas.microsoft.com/office/2011/relationships/inkAction" Target="../ink/inkAction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4" Type="http://schemas.openxmlformats.org/officeDocument/2006/relationships/customXml" Target="../ink/ink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customXml" Target="../ink/ink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32.xml"/><Relationship Id="rId7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56.png"/><Relationship Id="rId5" Type="http://schemas.openxmlformats.org/officeDocument/2006/relationships/customXml" Target="../ink/ink33.xml"/><Relationship Id="rId10" Type="http://schemas.openxmlformats.org/officeDocument/2006/relationships/customXml" Target="../ink/ink34.xml"/><Relationship Id="rId4" Type="http://schemas.openxmlformats.org/officeDocument/2006/relationships/image" Target="../media/image53.png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latin typeface="Arial" charset="0"/>
                <a:cs typeface="Arial" charset="0"/>
              </a:rPr>
              <a:t>Welcome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719742" y="410781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SG" sz="40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Prabhu</a:t>
            </a:r>
            <a:r>
              <a:rPr lang="en-SG" sz="4000" dirty="0">
                <a:solidFill>
                  <a:srgbClr val="0000FF"/>
                </a:solidFill>
                <a:latin typeface="Arial"/>
                <a:cs typeface="Arial" charset="0"/>
              </a:rPr>
              <a:t> </a:t>
            </a:r>
            <a:r>
              <a:rPr lang="en-SG" sz="40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NATARAJAN</a:t>
            </a:r>
            <a:endParaRPr lang="en-US" sz="4000" b="1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D0AA067-738F-4063-AE36-951762F7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440" y="18288"/>
            <a:ext cx="1088760" cy="329184"/>
          </a:xfrm>
        </p:spPr>
        <p:txBody>
          <a:bodyPr>
            <a:no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F7EC234A-9094-4BB8-9EA4-75ECDA8A365B}" type="slidenum">
              <a:rPr>
                <a:latin typeface="Arial" charset="0"/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dirty="0">
              <a:latin typeface="Arial" charset="0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04BDD-F50D-AE94-C84B-FEA020F4B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151" y="1165641"/>
            <a:ext cx="3514412" cy="96117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0" tIns="34290" rIns="68580" bIns="34290" anchor="ctr" anchorCtr="0"/>
          <a:lstStyle/>
          <a:p>
            <a:pPr marL="257175" indent="-257175" algn="ctr" fontAlgn="base">
              <a:spcBef>
                <a:spcPct val="20000"/>
              </a:spcBef>
              <a:spcAft>
                <a:spcPct val="0"/>
              </a:spcAft>
              <a:buClr>
                <a:srgbClr val="F07F09"/>
              </a:buClr>
              <a:buSzPct val="65000"/>
              <a:defRPr/>
            </a:pPr>
            <a:r>
              <a:rPr lang="en-US" sz="1500" b="1" dirty="0">
                <a:solidFill>
                  <a:srgbClr val="292934"/>
                </a:solidFill>
                <a:latin typeface="Arial"/>
              </a:rPr>
              <a:t>SENIOR LECTURER</a:t>
            </a:r>
          </a:p>
          <a:p>
            <a:pPr marL="257175" indent="-257175" algn="ctr" fontAlgn="base">
              <a:spcBef>
                <a:spcPct val="20000"/>
              </a:spcBef>
              <a:spcAft>
                <a:spcPct val="0"/>
              </a:spcAft>
              <a:buClr>
                <a:srgbClr val="F07F09"/>
              </a:buClr>
              <a:buSzPct val="65000"/>
              <a:defRPr/>
            </a:pPr>
            <a:r>
              <a:rPr lang="en-US" sz="1500" dirty="0">
                <a:solidFill>
                  <a:srgbClr val="292934"/>
                </a:solidFill>
                <a:latin typeface="Arial"/>
              </a:rPr>
              <a:t>COM3 – 02 – 34</a:t>
            </a:r>
          </a:p>
          <a:p>
            <a:pPr marL="257175" indent="-257175"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292934"/>
                </a:solidFill>
                <a:latin typeface="Courier New"/>
                <a:cs typeface="Courier New"/>
                <a:hlinkClick r:id="rId3"/>
              </a:rPr>
              <a:t>prabhu.n@nus.edu.sg</a:t>
            </a:r>
            <a:endParaRPr lang="en-US" b="1" kern="0" dirty="0">
              <a:solidFill>
                <a:srgbClr val="292934"/>
              </a:solidFill>
              <a:latin typeface="Courier New"/>
              <a:cs typeface="Courier New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88AD14-DDDC-FB20-3914-CD4A76B76D87}"/>
              </a:ext>
            </a:extLst>
          </p:cNvPr>
          <p:cNvSpPr txBox="1"/>
          <p:nvPr/>
        </p:nvSpPr>
        <p:spPr>
          <a:xfrm>
            <a:off x="5029200" y="2134456"/>
            <a:ext cx="563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charset="0"/>
                <a:cs typeface="Arial" charset="0"/>
              </a:rPr>
              <a:t>Ph.D. from School of Computing, NUS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charset="0"/>
                <a:cs typeface="Arial" charset="0"/>
              </a:rPr>
              <a:t>Joined as a lecturer in SoC in 2021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charset="0"/>
                <a:cs typeface="Arial" charset="0"/>
              </a:rPr>
              <a:t>Deputy Director for CCSGP Center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charset="0"/>
                <a:cs typeface="Arial" charset="0"/>
              </a:rPr>
              <a:t>Modules taught in SoC: IT1244, CS2100 &amp; CS2106</a:t>
            </a:r>
          </a:p>
          <a:p>
            <a:pPr marL="214313" indent="-21431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charset="0"/>
                <a:cs typeface="Arial" charset="0"/>
              </a:rPr>
              <a:t>Before joining NUS, I was teaching in </a:t>
            </a:r>
            <a:br>
              <a:rPr lang="en-US" dirty="0">
                <a:solidFill>
                  <a:schemeClr val="bg1"/>
                </a:solidFill>
                <a:latin typeface="Arial" charset="0"/>
                <a:cs typeface="Arial" charset="0"/>
              </a:rPr>
            </a:br>
            <a:r>
              <a:rPr lang="en-US" dirty="0">
                <a:solidFill>
                  <a:schemeClr val="bg1"/>
                </a:solidFill>
                <a:latin typeface="Arial" charset="0"/>
                <a:cs typeface="Arial" charset="0"/>
              </a:rPr>
              <a:t>DigiPen Institute of Technology Singapore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31DF3-B90F-4799-2576-44812A1567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r="6100"/>
          <a:stretch/>
        </p:blipFill>
        <p:spPr>
          <a:xfrm>
            <a:off x="1719742" y="1147243"/>
            <a:ext cx="2667380" cy="28917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0E9CE7-EBB9-A2C1-F2FD-D55F2C847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078" y="4271301"/>
            <a:ext cx="2863122" cy="214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2AC22E-A58F-7386-200B-63654E215E31}"/>
              </a:ext>
            </a:extLst>
          </p:cNvPr>
          <p:cNvSpPr txBox="1"/>
          <p:nvPr/>
        </p:nvSpPr>
        <p:spPr>
          <a:xfrm>
            <a:off x="1311639" y="63915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ctr" fontAlgn="base">
              <a:spcBef>
                <a:spcPct val="20000"/>
              </a:spcBef>
              <a:spcAft>
                <a:spcPct val="0"/>
              </a:spcAft>
              <a:buClr>
                <a:srgbClr val="F07F09"/>
              </a:buClr>
              <a:buSzPct val="65000"/>
              <a:defRPr/>
            </a:pPr>
            <a:r>
              <a:rPr lang="en-US" b="1" dirty="0">
                <a:solidFill>
                  <a:schemeClr val="bg1"/>
                </a:solidFill>
                <a:latin typeface="Arial" charset="0"/>
                <a:cs typeface="Arial" charset="0"/>
              </a:rPr>
              <a:t>Community Engagements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F5B1E-9BA5-E6BE-33BA-9439C003E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900" y="3838635"/>
            <a:ext cx="4810022" cy="2605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04B726-25C0-A026-A70E-473245DE4A9D}"/>
              </a:ext>
            </a:extLst>
          </p:cNvPr>
          <p:cNvSpPr txBox="1"/>
          <p:nvPr/>
        </p:nvSpPr>
        <p:spPr>
          <a:xfrm>
            <a:off x="5417357" y="64067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ctr" fontAlgn="base">
              <a:spcBef>
                <a:spcPct val="20000"/>
              </a:spcBef>
              <a:spcAft>
                <a:spcPct val="0"/>
              </a:spcAft>
              <a:buClr>
                <a:srgbClr val="F07F09"/>
              </a:buClr>
              <a:buSzPct val="65000"/>
              <a:defRPr/>
            </a:pPr>
            <a:r>
              <a:rPr lang="en-US" b="1" dirty="0">
                <a:solidFill>
                  <a:schemeClr val="bg1"/>
                </a:solidFill>
                <a:latin typeface="Arial" charset="0"/>
                <a:cs typeface="Arial" charset="0"/>
              </a:rPr>
              <a:t>STEER Sailing Trip</a:t>
            </a:r>
          </a:p>
        </p:txBody>
      </p:sp>
    </p:spTree>
    <p:extLst>
      <p:ext uri="{BB962C8B-B14F-4D97-AF65-F5344CB8AC3E}">
        <p14:creationId xmlns:p14="http://schemas.microsoft.com/office/powerpoint/2010/main" val="413476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ED0B9-3FFB-452B-8B7C-2951C5149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Gradle is used for dependency management too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7A10B-592B-4B22-9D4A-96D85F131F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t="86" r="87" b="22711"/>
          <a:stretch/>
        </p:blipFill>
        <p:spPr>
          <a:xfrm>
            <a:off x="1776249" y="658111"/>
            <a:ext cx="7819696" cy="554177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callout-red (square)">
            <a:extLst>
              <a:ext uri="{FF2B5EF4-FFF2-40B4-BE49-F238E27FC236}">
                <a16:creationId xmlns:a16="http://schemas.microsoft.com/office/drawing/2014/main" id="{188C908A-2AAB-4422-9817-C50E083C3C7C}"/>
              </a:ext>
            </a:extLst>
          </p:cNvPr>
          <p:cNvSpPr/>
          <p:nvPr/>
        </p:nvSpPr>
        <p:spPr>
          <a:xfrm>
            <a:off x="7298393" y="1202473"/>
            <a:ext cx="2889387" cy="933855"/>
          </a:xfrm>
          <a:prstGeom prst="wedgeRoundRectCallout">
            <a:avLst>
              <a:gd name="adj1" fmla="val -59654"/>
              <a:gd name="adj2" fmla="val -2628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</a:rPr>
              <a:t>Gradle can manage dependencies too!</a:t>
            </a:r>
            <a:endParaRPr lang="en-SG" sz="24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5436CE-FDA8-40BF-BB14-8C153F79B2F5}"/>
                  </a:ext>
                </a:extLst>
              </p14:cNvPr>
              <p14:cNvContentPartPr/>
              <p14:nvPr/>
            </p14:nvContentPartPr>
            <p14:xfrm>
              <a:off x="5508300" y="1246936"/>
              <a:ext cx="1175400" cy="559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5436CE-FDA8-40BF-BB14-8C153F79B2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2460" y="1183576"/>
                <a:ext cx="120672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13C4B3-B964-59BE-153E-84CBC4B5350B}"/>
                  </a:ext>
                </a:extLst>
              </p14:cNvPr>
              <p14:cNvContentPartPr/>
              <p14:nvPr/>
            </p14:nvContentPartPr>
            <p14:xfrm>
              <a:off x="7840639" y="3078418"/>
              <a:ext cx="1755306" cy="55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13C4B3-B964-59BE-153E-84CBC4B535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4796" y="3015058"/>
                <a:ext cx="1786992" cy="6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712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8BF7-FADB-4FDD-B8B3-EE27A02B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8464"/>
            <a:ext cx="10972800" cy="1143000"/>
          </a:xfrm>
        </p:spPr>
        <p:txBody>
          <a:bodyPr/>
          <a:lstStyle/>
          <a:p>
            <a:r>
              <a:rPr lang="en-US" dirty="0"/>
              <a:t>Week 3</a:t>
            </a:r>
            <a:r>
              <a:rPr lang="en-US" dirty="0">
                <a:sym typeface="Wingdings" panose="05000000000000000000" pitchFamily="2" charset="2"/>
              </a:rPr>
              <a:t>4 B</a:t>
            </a:r>
            <a:r>
              <a:rPr lang="en-US" dirty="0"/>
              <a:t>riefing Structure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9BED-5111-4C54-9C95-C4338CB5B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60682"/>
            <a:ext cx="10972800" cy="3849308"/>
          </a:xfrm>
        </p:spPr>
        <p:txBody>
          <a:bodyPr/>
          <a:lstStyle/>
          <a:p>
            <a:pPr algn="ctr"/>
            <a:r>
              <a:rPr lang="en-US" dirty="0"/>
              <a:t>Recap of Week 3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Preview </a:t>
            </a:r>
            <a:r>
              <a:rPr lang="en-US"/>
              <a:t>of Week 4</a:t>
            </a:r>
            <a:endParaRPr lang="en-US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6E5272F4-8DE1-4E1D-90D0-01565A256161}"/>
              </a:ext>
            </a:extLst>
          </p:cNvPr>
          <p:cNvSpPr/>
          <p:nvPr/>
        </p:nvSpPr>
        <p:spPr>
          <a:xfrm>
            <a:off x="8534401" y="2790403"/>
            <a:ext cx="383822" cy="45155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2913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00183 0.197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91544" y="105145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What word is common to all three?</a:t>
            </a:r>
            <a:endParaRPr lang="en-SG" dirty="0">
              <a:solidFill>
                <a:srgbClr val="FFFF00"/>
              </a:solidFill>
            </a:endParaRPr>
          </a:p>
        </p:txBody>
      </p:sp>
      <p:pic>
        <p:nvPicPr>
          <p:cNvPr id="4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019509" y="5229843"/>
            <a:ext cx="8282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forward </a:t>
            </a:r>
          </a:p>
          <a:p>
            <a:pPr marL="342900" indent="-342900"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diagram</a:t>
            </a:r>
          </a:p>
          <a:p>
            <a:pPr marL="342900" indent="-342900"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model </a:t>
            </a:r>
          </a:p>
          <a:p>
            <a:pPr marL="342900" indent="-342900"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person</a:t>
            </a:r>
          </a:p>
        </p:txBody>
      </p:sp>
      <p:grpSp>
        <p:nvGrpSpPr>
          <p:cNvPr id="10" name="cae091f8-197b-44c8-9a90-664400287b89">
            <a:extLst>
              <a:ext uri="{FF2B5EF4-FFF2-40B4-BE49-F238E27FC236}">
                <a16:creationId xmlns:a16="http://schemas.microsoft.com/office/drawing/2014/main" id="{D55F05C3-393D-43D8-97A0-1F6F9CA60657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11" name="Round Same Side Corner Rectangle 7">
              <a:extLst>
                <a:ext uri="{FF2B5EF4-FFF2-40B4-BE49-F238E27FC236}">
                  <a16:creationId xmlns:a16="http://schemas.microsoft.com/office/drawing/2014/main" id="{20B57092-BBD5-40CC-9CC7-6E8B6DF597CB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0A5B39-30DE-4595-AFB6-C00AAF792128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318EE02-0FAC-43A3-AFC4-0FF9FF6F005C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2BEDDA4F-2CA2-4ADF-8E8C-8DBE571AF7A9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5" name="TextBox 34">
            <a:extLst>
              <a:ext uri="{FF2B5EF4-FFF2-40B4-BE49-F238E27FC236}">
                <a16:creationId xmlns:a16="http://schemas.microsoft.com/office/drawing/2014/main" id="{03AF33BE-448F-47F4-9259-C02C8BF98DC5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SG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EB45F8-DC18-4835-A2A6-B93B961D44B3}"/>
                  </a:ext>
                </a:extLst>
              </p14:cNvPr>
              <p14:cNvContentPartPr/>
              <p14:nvPr/>
            </p14:nvContentPartPr>
            <p14:xfrm>
              <a:off x="2438280" y="6146640"/>
              <a:ext cx="724320" cy="45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EB45F8-DC18-4835-A2A6-B93B961D44B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8920" y="6137280"/>
                <a:ext cx="743040" cy="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354857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models</a:t>
            </a:r>
            <a:endParaRPr lang="en-SG" dirty="0">
              <a:solidFill>
                <a:srgbClr val="FFFF00"/>
              </a:solidFill>
            </a:endParaRPr>
          </a:p>
        </p:txBody>
      </p:sp>
      <p:pic>
        <p:nvPicPr>
          <p:cNvPr id="2121732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pic>
        <p:nvPicPr>
          <p:cNvPr id="2121741" name="Picture 13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991544" y="836712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SG" sz="4000" b="1" dirty="0">
                <a:solidFill>
                  <a:prstClr val="white">
                    <a:lumMod val="65000"/>
                  </a:prstClr>
                </a:solidFill>
              </a:rPr>
              <a:t>What word is common to all three</a:t>
            </a:r>
            <a:r>
              <a:rPr lang="en-US" sz="4000" b="1" dirty="0">
                <a:solidFill>
                  <a:prstClr val="white">
                    <a:lumMod val="65000"/>
                  </a:prstClr>
                </a:solidFill>
              </a:rPr>
              <a:t>?</a:t>
            </a:r>
            <a:endParaRPr lang="en-SG" sz="4000" b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9776" y="6237312"/>
            <a:ext cx="658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[… are representations of something else]</a:t>
            </a:r>
            <a:endParaRPr lang="en-SG" sz="2800" b="1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09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models</a:t>
            </a:r>
            <a:endParaRPr lang="en-SG" dirty="0">
              <a:solidFill>
                <a:srgbClr val="FFFF00"/>
              </a:solidFill>
            </a:endParaRPr>
          </a:p>
        </p:txBody>
      </p:sp>
      <p:pic>
        <p:nvPicPr>
          <p:cNvPr id="2121732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pic>
        <p:nvPicPr>
          <p:cNvPr id="2121741" name="Picture 13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991544" y="836712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000" b="1">
                <a:solidFill>
                  <a:prstClr val="white">
                    <a:lumMod val="65000"/>
                  </a:prstClr>
                </a:solidFill>
              </a:rPr>
              <a:t>What is common?</a:t>
            </a:r>
            <a:endParaRPr lang="en-SG" sz="4000" b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9776" y="6237312"/>
            <a:ext cx="658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[… are representations of something else]</a:t>
            </a:r>
            <a:endParaRPr lang="en-SG" sz="2800" b="1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21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21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21732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4079776" y="6237312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/>
                </a:solidFill>
              </a:rPr>
              <a:t>… are </a:t>
            </a:r>
            <a:r>
              <a:rPr lang="en-US" sz="2800" b="1" dirty="0">
                <a:solidFill>
                  <a:srgbClr val="FFFF00"/>
                </a:solidFill>
              </a:rPr>
              <a:t>not the real thing!</a:t>
            </a:r>
            <a:endParaRPr lang="en-SG" sz="2800" b="1" dirty="0">
              <a:solidFill>
                <a:srgbClr val="FFFF00"/>
              </a:solidFill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7104112" y="-31541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www.timemoneyandblood.com/images/aircraftBritish/swordfish.jpg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 flipH="1">
            <a:off x="1847528" y="53292"/>
            <a:ext cx="2520280" cy="208030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524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4200" y="5100638"/>
              <a:ext cx="515938" cy="571500"/>
            </p14:xfrm>
          </p:contentPart>
        </mc:Choice>
        <mc:Fallback xmlns="">
          <p:pic>
            <p:nvPicPr>
              <p:cNvPr id="21524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5597" y="5091322"/>
                <a:ext cx="573144" cy="590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524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6539" y="5180014"/>
              <a:ext cx="500063" cy="481013"/>
            </p14:xfrm>
          </p:contentPart>
        </mc:Choice>
        <mc:Fallback xmlns="">
          <p:pic>
            <p:nvPicPr>
              <p:cNvPr id="21524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58139" y="5170667"/>
                <a:ext cx="556864" cy="499707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://ak9.picdn.net/shutterstock/videos/4091434/preview/stock-footage-london-june-business-people-going-to-work-in-canary-wharf-the-financial-district-of-london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2" t="28698" r="10638" b="5438"/>
          <a:stretch/>
        </p:blipFill>
        <p:spPr bwMode="auto">
          <a:xfrm>
            <a:off x="4853699" y="49146"/>
            <a:ext cx="1617458" cy="2084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7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21732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4079776" y="6237312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/>
                </a:solidFill>
              </a:rPr>
              <a:t>… are </a:t>
            </a:r>
            <a:r>
              <a:rPr lang="en-US" sz="2800" b="1" dirty="0">
                <a:solidFill>
                  <a:srgbClr val="FFFF00"/>
                </a:solidFill>
              </a:rPr>
              <a:t>simpler than </a:t>
            </a:r>
            <a:r>
              <a:rPr lang="en-US" sz="2800" b="1" dirty="0">
                <a:solidFill>
                  <a:prstClr val="white"/>
                </a:solidFill>
              </a:rPr>
              <a:t>the real thing!</a:t>
            </a:r>
            <a:endParaRPr lang="en-SG" sz="2800" b="1" dirty="0">
              <a:solidFill>
                <a:prstClr val="white"/>
              </a:solidFill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7104112" y="-31541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www.timemoneyandblood.com/images/aircraftBritish/swordfish.jpg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 flipH="1">
            <a:off x="1847528" y="53292"/>
            <a:ext cx="2520280" cy="208030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524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4200" y="5100638"/>
              <a:ext cx="515938" cy="571500"/>
            </p14:xfrm>
          </p:contentPart>
        </mc:Choice>
        <mc:Fallback xmlns="">
          <p:pic>
            <p:nvPicPr>
              <p:cNvPr id="21524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65597" y="5091322"/>
                <a:ext cx="573144" cy="590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524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6539" y="5180014"/>
              <a:ext cx="500063" cy="481013"/>
            </p14:xfrm>
          </p:contentPart>
        </mc:Choice>
        <mc:Fallback xmlns="">
          <p:pic>
            <p:nvPicPr>
              <p:cNvPr id="21524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58139" y="5170667"/>
                <a:ext cx="556864" cy="499707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://ak9.picdn.net/shutterstock/videos/4091434/preview/stock-footage-london-june-business-people-going-to-work-in-canary-wharf-the-financial-district-of-london.jpg"/>
          <p:cNvPicPr>
            <a:picLocks noChangeAspect="1" noChangeArrowheads="1"/>
          </p:cNvPicPr>
          <p:nvPr/>
        </p:nvPicPr>
        <p:blipFill rotWithShape="1"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2" t="28698" r="10638" b="5438"/>
          <a:stretch/>
        </p:blipFill>
        <p:spPr bwMode="auto">
          <a:xfrm>
            <a:off x="4853699" y="49146"/>
            <a:ext cx="1617458" cy="2084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7104112" y="-31541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04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41614 0.399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7" y="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828800" y="-470184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pic>
        <p:nvPicPr>
          <p:cNvPr id="21" name="Picture 12" descr="Down:  Picture 1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2054338" y="243409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/>
          <a:srcRect l="31029"/>
          <a:stretch>
            <a:fillRect/>
          </a:stretch>
        </p:blipFill>
        <p:spPr bwMode="auto">
          <a:xfrm>
            <a:off x="7104112" y="5013176"/>
            <a:ext cx="3358800" cy="1792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04112" y="-158081"/>
            <a:ext cx="3384376" cy="25202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1828800" y="6237312"/>
            <a:ext cx="487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</a:rPr>
              <a:t>… capture different aspects</a:t>
            </a:r>
            <a:endParaRPr lang="en-SG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5497680" y="1971000"/>
              <a:ext cx="1511640" cy="3315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8600" y="1951920"/>
                <a:ext cx="1549440" cy="335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466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828800" y="-470184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pic>
        <p:nvPicPr>
          <p:cNvPr id="21" name="Picture 12" descr="Down:  Picture 1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2054338" y="243409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4" cstate="print"/>
          <a:srcRect l="31029"/>
          <a:stretch>
            <a:fillRect/>
          </a:stretch>
        </p:blipFill>
        <p:spPr bwMode="auto">
          <a:xfrm>
            <a:off x="7104112" y="5013176"/>
            <a:ext cx="3358800" cy="1792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04112" y="-158081"/>
            <a:ext cx="3384376" cy="25202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1828800" y="6237312"/>
            <a:ext cx="487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</a:rPr>
              <a:t>… combat complexity</a:t>
            </a:r>
            <a:endParaRPr lang="en-SG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658640" y="5479560"/>
              <a:ext cx="1239120" cy="923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9560" y="5460480"/>
                <a:ext cx="1276920" cy="96156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6172200" y="914400"/>
            <a:ext cx="916672" cy="129060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72200" y="1043460"/>
            <a:ext cx="762000" cy="1623540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/>
              <p14:cNvContentPartPr/>
              <p14:nvPr/>
            </p14:nvContentPartPr>
            <p14:xfrm rot="1352499">
              <a:off x="5253240" y="546120"/>
              <a:ext cx="984960" cy="9946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352499">
                <a:off x="5234160" y="527040"/>
                <a:ext cx="1022760" cy="1032480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Connector 23"/>
          <p:cNvCxnSpPr/>
          <p:nvPr/>
        </p:nvCxnSpPr>
        <p:spPr>
          <a:xfrm>
            <a:off x="6172200" y="1102060"/>
            <a:ext cx="762000" cy="4155741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426699" y="4762104"/>
            <a:ext cx="160201" cy="762784"/>
          </a:xfrm>
          <a:prstGeom prst="line">
            <a:avLst/>
          </a:prstGeom>
          <a:ln w="762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03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5F08B-FDA1-BB20-A93B-BBFDF7E7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</p:spPr>
        <p:txBody>
          <a:bodyPr anchor="ctr">
            <a:normAutofit/>
          </a:bodyPr>
          <a:lstStyle/>
          <a:p>
            <a:r>
              <a:rPr lang="en-US" dirty="0"/>
              <a:t>Mentorship Programme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F732F-246E-D3F9-0A9C-3433D817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FF154-92E3-E241-DC99-CF863AE3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/>
              <a:t>Welcome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02731-2DFE-29C5-7732-99E89F4E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1947" y="18288"/>
            <a:ext cx="950452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ECCC05-EACE-04AE-CF83-CF6BA4B27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80" y="1371228"/>
            <a:ext cx="980259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13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828800" y="-470184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pic>
        <p:nvPicPr>
          <p:cNvPr id="21" name="Picture 12" descr="Down:  Picture 12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2054338" y="243409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1828800" y="6237312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</a:rPr>
              <a:t>… are indispensable for  bigger projects</a:t>
            </a:r>
            <a:endParaRPr lang="en-SG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58640" y="5479560"/>
              <a:ext cx="1239120" cy="923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9560" y="5460480"/>
                <a:ext cx="127692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/>
              <p14:cNvContentPartPr/>
              <p14:nvPr/>
            </p14:nvContentPartPr>
            <p14:xfrm rot="1352499">
              <a:off x="5253240" y="546120"/>
              <a:ext cx="984960" cy="9946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352499">
                <a:off x="5234160" y="527040"/>
                <a:ext cx="1022760" cy="103248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Connector 25"/>
          <p:cNvCxnSpPr/>
          <p:nvPr/>
        </p:nvCxnSpPr>
        <p:spPr>
          <a:xfrm flipV="1">
            <a:off x="2426699" y="4762104"/>
            <a:ext cx="160201" cy="762784"/>
          </a:xfrm>
          <a:prstGeom prst="line">
            <a:avLst/>
          </a:prstGeom>
          <a:ln w="762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rawgit.com/CS2103AUG2017-W09-B3/main/master/docs/images/U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98466"/>
            <a:ext cx="2590800" cy="15598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6172200" y="914400"/>
            <a:ext cx="916672" cy="129060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1106601">
            <a:off x="6172201" y="5762757"/>
            <a:ext cx="2579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</a:rPr>
              <a:t>bigger roles in</a:t>
            </a:r>
            <a:endParaRPr lang="en-SG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6488400" y="6312240"/>
              <a:ext cx="212400" cy="4507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9040" y="6302880"/>
                <a:ext cx="2311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1661857" y="5471589"/>
              <a:ext cx="1239120" cy="9237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2777" y="5452509"/>
                <a:ext cx="127692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/>
              <p14:cNvContentPartPr/>
              <p14:nvPr/>
            </p14:nvContentPartPr>
            <p14:xfrm rot="1352499">
              <a:off x="5247567" y="547039"/>
              <a:ext cx="984960" cy="9946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1352499">
                <a:off x="5228487" y="527959"/>
                <a:ext cx="1022760" cy="103248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E64FF56-E292-417E-92A7-DD2B3947CBFF}"/>
              </a:ext>
            </a:extLst>
          </p:cNvPr>
          <p:cNvSpPr txBox="1"/>
          <p:nvPr/>
        </p:nvSpPr>
        <p:spPr>
          <a:xfrm>
            <a:off x="6931200" y="2112754"/>
            <a:ext cx="335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Small projects: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can generate a mental model on demand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05833 -0.01111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UML </a:t>
            </a:r>
            <a:r>
              <a:rPr lang="en-US" dirty="0">
                <a:solidFill>
                  <a:schemeClr val="bg1"/>
                </a:solidFill>
              </a:rPr>
              <a:t>(Unified Modeling Language)</a:t>
            </a:r>
          </a:p>
        </p:txBody>
      </p:sp>
      <p:pic>
        <p:nvPicPr>
          <p:cNvPr id="1026" name="Picture 2" descr="Image result for the three amigos um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" t="4740" r="8414" b="4553"/>
          <a:stretch/>
        </p:blipFill>
        <p:spPr bwMode="auto">
          <a:xfrm>
            <a:off x="2209800" y="1600201"/>
            <a:ext cx="4439340" cy="501481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21520" r="69277" b="35151"/>
          <a:stretch/>
        </p:blipFill>
        <p:spPr bwMode="auto">
          <a:xfrm>
            <a:off x="6886575" y="1600201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0" t="33334" r="41861" b="38758"/>
          <a:stretch/>
        </p:blipFill>
        <p:spPr bwMode="auto">
          <a:xfrm>
            <a:off x="6886575" y="3048000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27084" r="9375" b="35415"/>
          <a:stretch/>
        </p:blipFill>
        <p:spPr bwMode="auto">
          <a:xfrm>
            <a:off x="6886575" y="4495800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190811" y="2143403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Grady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</a:rPr>
              <a:t>Booch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0810" y="5105400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James Rumbaugh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90811" y="3503652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Ivar Jacobson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D056C2-629A-4BCB-80AC-56CD91435306}"/>
              </a:ext>
            </a:extLst>
          </p:cNvPr>
          <p:cNvCxnSpPr/>
          <p:nvPr/>
        </p:nvCxnSpPr>
        <p:spPr>
          <a:xfrm>
            <a:off x="3800856" y="1133856"/>
            <a:ext cx="157276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72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416" y="274638"/>
            <a:ext cx="10040983" cy="1143000"/>
          </a:xfrm>
        </p:spPr>
        <p:txBody>
          <a:bodyPr/>
          <a:lstStyle/>
          <a:p>
            <a:pPr algn="l"/>
            <a:r>
              <a:rPr lang="en-US" dirty="0"/>
              <a:t>UML creators are also known as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474" y="1506562"/>
            <a:ext cx="4481945" cy="4020272"/>
          </a:xfrm>
        </p:spPr>
        <p:txBody>
          <a:bodyPr>
            <a:normAutofit/>
          </a:bodyPr>
          <a:lstStyle/>
          <a:p>
            <a:pPr marL="457200" indent="-457200">
              <a:buSzPct val="120000"/>
              <a:buFont typeface="Courier New" panose="02070309020205020404" pitchFamily="49" charset="0"/>
              <a:buChar char="o"/>
            </a:pPr>
            <a:r>
              <a:rPr lang="en-US" sz="2800" dirty="0"/>
              <a:t>The gang of four</a:t>
            </a:r>
          </a:p>
          <a:p>
            <a:pPr marL="457200" indent="-457200">
              <a:buSzPct val="120000"/>
              <a:buFont typeface="Courier New" panose="02070309020205020404" pitchFamily="49" charset="0"/>
              <a:buChar char="o"/>
            </a:pPr>
            <a:r>
              <a:rPr lang="en-US" sz="2800" dirty="0"/>
              <a:t>The order of the</a:t>
            </a:r>
            <a:br>
              <a:rPr lang="en-US" sz="2800" dirty="0"/>
            </a:br>
            <a:r>
              <a:rPr lang="en-US" sz="2800" dirty="0"/>
              <a:t> white lotus</a:t>
            </a:r>
          </a:p>
          <a:p>
            <a:pPr marL="457200" indent="-457200">
              <a:buSzPct val="120000"/>
              <a:buFont typeface="Courier New" panose="02070309020205020404" pitchFamily="49" charset="0"/>
              <a:buChar char="o"/>
            </a:pPr>
            <a:r>
              <a:rPr lang="en-US" sz="2800" dirty="0"/>
              <a:t>The three amigos</a:t>
            </a:r>
          </a:p>
          <a:p>
            <a:pPr marL="457200" indent="-457200">
              <a:buSzPct val="120000"/>
              <a:buFont typeface="Courier New" panose="02070309020205020404" pitchFamily="49" charset="0"/>
              <a:buChar char="o"/>
            </a:pPr>
            <a:r>
              <a:rPr lang="en-US" sz="2800" dirty="0"/>
              <a:t>Spice boys</a:t>
            </a:r>
          </a:p>
          <a:p>
            <a:endParaRPr lang="en-US" sz="2800" dirty="0"/>
          </a:p>
        </p:txBody>
      </p:sp>
      <p:pic>
        <p:nvPicPr>
          <p:cNvPr id="7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21520" r="69277" b="35151"/>
          <a:stretch/>
        </p:blipFill>
        <p:spPr bwMode="auto">
          <a:xfrm>
            <a:off x="6886575" y="1600201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0" t="33334" r="41861" b="38758"/>
          <a:stretch/>
        </p:blipFill>
        <p:spPr bwMode="auto">
          <a:xfrm>
            <a:off x="6886575" y="3048000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27084" r="9375" b="35415"/>
          <a:stretch/>
        </p:blipFill>
        <p:spPr bwMode="auto">
          <a:xfrm>
            <a:off x="6886575" y="4495800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/>
          <p:nvPr/>
        </p:nvSpPr>
        <p:spPr>
          <a:xfrm>
            <a:off x="8190811" y="2143403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Grady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</a:rPr>
              <a:t>Booch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8190810" y="5105400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James Rumbaugh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8190811" y="3503652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Ivar Jacobson</a:t>
            </a: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" name="cae091f8-197b-44c8-9a90-664400287b89">
            <a:extLst>
              <a:ext uri="{FF2B5EF4-FFF2-40B4-BE49-F238E27FC236}">
                <a16:creationId xmlns:a16="http://schemas.microsoft.com/office/drawing/2014/main" id="{AC887DB5-C033-495A-AD0A-C1CD2093999E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14" name="Round Same Side Corner Rectangle 7">
              <a:extLst>
                <a:ext uri="{FF2B5EF4-FFF2-40B4-BE49-F238E27FC236}">
                  <a16:creationId xmlns:a16="http://schemas.microsoft.com/office/drawing/2014/main" id="{D5139D27-D630-4CE6-981F-4094E7EF4747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38A9E3A-5DB8-481A-A7FC-2F37762BE1FE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4EAB857-BCFF-4951-9062-953C712AA4D4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DD21BC1F-2D7A-48DF-973F-ED9F12AE4C27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8" name="TextBox 34">
            <a:extLst>
              <a:ext uri="{FF2B5EF4-FFF2-40B4-BE49-F238E27FC236}">
                <a16:creationId xmlns:a16="http://schemas.microsoft.com/office/drawing/2014/main" id="{2039C9B8-3C22-4424-969B-12D66AD80039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SG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64A514-9ACA-6A47-5FCC-3F416559B7D8}"/>
                  </a:ext>
                </a:extLst>
              </p14:cNvPr>
              <p14:cNvContentPartPr/>
              <p14:nvPr/>
            </p14:nvContentPartPr>
            <p14:xfrm>
              <a:off x="2247840" y="1796400"/>
              <a:ext cx="2858040" cy="1607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64A514-9ACA-6A47-5FCC-3F416559B7D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8480" y="1787040"/>
                <a:ext cx="2876760" cy="162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07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ashreg.wav"/>
          </p:stSnd>
        </p:sndAc>
      </p:transition>
    </mc:Choice>
    <mc:Fallback xmlns="">
      <p:transition spd="med">
        <p:fade/>
        <p:sndAc>
          <p:stSnd>
            <p:snd r:embed="rId6" name="cashreg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21"/>
          <p:cNvGrpSpPr/>
          <p:nvPr/>
        </p:nvGrpSpPr>
        <p:grpSpPr>
          <a:xfrm>
            <a:off x="3503713" y="1656186"/>
            <a:ext cx="2554323" cy="1772815"/>
            <a:chOff x="3529845" y="1"/>
            <a:chExt cx="2554323" cy="1772815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3" name="Group 30"/>
          <p:cNvGrpSpPr/>
          <p:nvPr/>
        </p:nvGrpSpPr>
        <p:grpSpPr>
          <a:xfrm>
            <a:off x="7320137" y="1732386"/>
            <a:ext cx="2554323" cy="1772815"/>
            <a:chOff x="3529845" y="1"/>
            <a:chExt cx="2554323" cy="1772815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7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 t="20821" r="7993"/>
          <a:stretch>
            <a:fillRect/>
          </a:stretch>
        </p:blipFill>
        <p:spPr bwMode="auto">
          <a:xfrm>
            <a:off x="2711624" y="5661248"/>
            <a:ext cx="720080" cy="1052736"/>
          </a:xfrm>
          <a:prstGeom prst="rect">
            <a:avLst/>
          </a:prstGeom>
          <a:noFill/>
        </p:spPr>
      </p:pic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1919537" y="2420888"/>
            <a:ext cx="1284741" cy="9366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/>
          <p:cNvCxnSpPr/>
          <p:nvPr/>
        </p:nvCxnSpPr>
        <p:spPr>
          <a:xfrm flipV="1">
            <a:off x="1524000" y="4293096"/>
            <a:ext cx="5076056" cy="108012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Documents and Settings\dcsdcr\Local Settings\Temporary Internet Files\Content.IE5\W2ZTSBK2\MC90038355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305465">
            <a:off x="2318163" y="3036662"/>
            <a:ext cx="744528" cy="1526637"/>
          </a:xfrm>
          <a:prstGeom prst="rect">
            <a:avLst/>
          </a:prstGeom>
          <a:noFill/>
        </p:spPr>
      </p:pic>
      <p:pic>
        <p:nvPicPr>
          <p:cNvPr id="51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4219904" y="3360771"/>
            <a:ext cx="709448" cy="1216515"/>
          </a:xfrm>
          <a:prstGeom prst="rect">
            <a:avLst/>
          </a:prstGeom>
          <a:noFill/>
        </p:spPr>
      </p:pic>
      <p:sp>
        <p:nvSpPr>
          <p:cNvPr id="52" name="TextBox 14"/>
          <p:cNvSpPr txBox="1"/>
          <p:nvPr/>
        </p:nvSpPr>
        <p:spPr>
          <a:xfrm>
            <a:off x="2135560" y="1123890"/>
            <a:ext cx="1623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 err="1">
                <a:solidFill>
                  <a:srgbClr val="FFFF00"/>
                </a:solidFill>
              </a:rPr>
              <a:t>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for analysis</a:t>
            </a:r>
          </a:p>
        </p:txBody>
      </p:sp>
      <p:pic>
        <p:nvPicPr>
          <p:cNvPr id="53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8931" y="3166240"/>
            <a:ext cx="782634" cy="1329560"/>
          </a:xfrm>
          <a:prstGeom prst="rect">
            <a:avLst/>
          </a:prstGeom>
          <a:noFill/>
        </p:spPr>
      </p:pic>
      <p:pic>
        <p:nvPicPr>
          <p:cNvPr id="54" name="Picture 11" descr="C:\Documents and Settings\dcsdcr\Local Settings\Temporary Internet Files\Content.IE5\24KX2TZE\MC900441880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18418" y="3390792"/>
            <a:ext cx="792382" cy="1105009"/>
          </a:xfrm>
          <a:prstGeom prst="rect">
            <a:avLst/>
          </a:prstGeom>
          <a:noFill/>
        </p:spPr>
      </p:pic>
      <p:sp>
        <p:nvSpPr>
          <p:cNvPr id="55" name="TextBox 29"/>
          <p:cNvSpPr txBox="1"/>
          <p:nvPr/>
        </p:nvSpPr>
        <p:spPr>
          <a:xfrm>
            <a:off x="5735960" y="4725144"/>
            <a:ext cx="2937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</a:rPr>
              <a:t>iii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as a blueprint</a:t>
            </a:r>
          </a:p>
        </p:txBody>
      </p:sp>
      <p:cxnSp>
        <p:nvCxnSpPr>
          <p:cNvPr id="56" name="Straight Arrow Connector 25"/>
          <p:cNvCxnSpPr/>
          <p:nvPr/>
        </p:nvCxnSpPr>
        <p:spPr>
          <a:xfrm>
            <a:off x="6096000" y="6038825"/>
            <a:ext cx="214411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Connector 26"/>
          <p:cNvSpPr/>
          <p:nvPr/>
        </p:nvSpPr>
        <p:spPr>
          <a:xfrm>
            <a:off x="6316715" y="5251345"/>
            <a:ext cx="1576551" cy="1576551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8" name="Picture 12" descr="C:\Documents and Settings\dcsdcr\Local Settings\Temporary Internet Files\Content.IE5\HOXSQH1N\MC900200253[1]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95940" y="5661248"/>
            <a:ext cx="1209094" cy="725214"/>
          </a:xfrm>
          <a:prstGeom prst="rect">
            <a:avLst/>
          </a:prstGeom>
          <a:noFill/>
        </p:spPr>
      </p:pic>
      <p:pic>
        <p:nvPicPr>
          <p:cNvPr id="59" name="Picture 15" descr="C:\Documents and Settings\dcsdcr\Local Settings\Temporary Internet Files\Content.IE5\QXQNZD3A\MC900349615[1].w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19779" y="5361703"/>
            <a:ext cx="1245077" cy="1112320"/>
          </a:xfrm>
          <a:prstGeom prst="rect">
            <a:avLst/>
          </a:prstGeom>
          <a:noFill/>
        </p:spPr>
      </p:pic>
      <p:grpSp>
        <p:nvGrpSpPr>
          <p:cNvPr id="60" name="Group 30"/>
          <p:cNvGrpSpPr/>
          <p:nvPr/>
        </p:nvGrpSpPr>
        <p:grpSpPr>
          <a:xfrm>
            <a:off x="3228152" y="5256586"/>
            <a:ext cx="2554323" cy="1772815"/>
            <a:chOff x="3529845" y="1"/>
            <a:chExt cx="2554323" cy="1772815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4" name="TextBox 46"/>
          <p:cNvSpPr txBox="1"/>
          <p:nvPr/>
        </p:nvSpPr>
        <p:spPr>
          <a:xfrm>
            <a:off x="7543800" y="12000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</a:rPr>
              <a:t>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for communication</a:t>
            </a:r>
          </a:p>
        </p:txBody>
      </p:sp>
      <p:cxnSp>
        <p:nvCxnSpPr>
          <p:cNvPr id="65" name="Straight Connector 49"/>
          <p:cNvCxnSpPr/>
          <p:nvPr/>
        </p:nvCxnSpPr>
        <p:spPr>
          <a:xfrm>
            <a:off x="6600056" y="4293096"/>
            <a:ext cx="4320480" cy="10081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54"/>
          <p:cNvCxnSpPr/>
          <p:nvPr/>
        </p:nvCxnSpPr>
        <p:spPr>
          <a:xfrm flipV="1">
            <a:off x="6600056" y="764704"/>
            <a:ext cx="0" cy="35283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57"/>
          <p:cNvSpPr/>
          <p:nvPr/>
        </p:nvSpPr>
        <p:spPr>
          <a:xfrm>
            <a:off x="-139647" y="0"/>
            <a:ext cx="12506790" cy="83671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68" name="Group 35" descr="Down:  Group 1"/>
          <p:cNvGrpSpPr/>
          <p:nvPr/>
        </p:nvGrpSpPr>
        <p:grpSpPr>
          <a:xfrm>
            <a:off x="1670772" y="-189924"/>
            <a:ext cx="7632848" cy="1143000"/>
            <a:chOff x="983448" y="3010430"/>
            <a:chExt cx="7632848" cy="1143000"/>
          </a:xfrm>
        </p:grpSpPr>
        <p:sp>
          <p:nvSpPr>
            <p:cNvPr id="69" name="Title 1" descr="Down:  models"/>
            <p:cNvSpPr txBox="1">
              <a:spLocks/>
            </p:cNvSpPr>
            <p:nvPr/>
          </p:nvSpPr>
          <p:spPr>
            <a:xfrm>
              <a:off x="983448" y="3010430"/>
              <a:ext cx="7632848" cy="114300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chemeClr val="bg1">
                      <a:lumMod val="85000"/>
                    </a:schemeClr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prstClr val="white">
                      <a:lumMod val="65000"/>
                    </a:prstClr>
                  </a:solidFill>
                </a:rPr>
                <a:t>models</a:t>
              </a:r>
              <a:endParaRPr lang="en-SG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638800" y="3262312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solidFill>
                    <a:srgbClr val="FFFF00"/>
                  </a:solidFill>
                </a:rPr>
                <a:t>for what?</a:t>
              </a:r>
              <a:endParaRPr lang="en-SG" sz="3600" b="1" dirty="0">
                <a:solidFill>
                  <a:srgbClr val="FFFF00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B59ECE-6B4B-B5B2-7133-9E8E7D935131}"/>
                  </a:ext>
                </a:extLst>
              </p14:cNvPr>
              <p14:cNvContentPartPr/>
              <p14:nvPr/>
            </p14:nvContentPartPr>
            <p14:xfrm>
              <a:off x="6267600" y="2121480"/>
              <a:ext cx="1359000" cy="2673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B59ECE-6B4B-B5B2-7133-9E8E7D93513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58240" y="2112120"/>
                <a:ext cx="1377720" cy="269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1518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57" grpId="0" animBg="1"/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3503713" y="1656186"/>
            <a:ext cx="2554323" cy="1772815"/>
            <a:chOff x="3529845" y="1"/>
            <a:chExt cx="2554323" cy="1772815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Group 30"/>
          <p:cNvGrpSpPr/>
          <p:nvPr/>
        </p:nvGrpSpPr>
        <p:grpSpPr>
          <a:xfrm>
            <a:off x="7320137" y="1732386"/>
            <a:ext cx="2554323" cy="1772815"/>
            <a:chOff x="3529845" y="1"/>
            <a:chExt cx="2554323" cy="1772815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0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 t="20821" r="7993"/>
          <a:stretch>
            <a:fillRect/>
          </a:stretch>
        </p:blipFill>
        <p:spPr bwMode="auto">
          <a:xfrm>
            <a:off x="2711624" y="5661248"/>
            <a:ext cx="720080" cy="1052736"/>
          </a:xfrm>
          <a:prstGeom prst="rect">
            <a:avLst/>
          </a:prstGeom>
          <a:noFill/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1919537" y="2420888"/>
            <a:ext cx="1284741" cy="9366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/>
          <p:cNvCxnSpPr/>
          <p:nvPr/>
        </p:nvCxnSpPr>
        <p:spPr>
          <a:xfrm flipV="1">
            <a:off x="1524000" y="4293096"/>
            <a:ext cx="5076056" cy="108012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C:\Documents and Settings\dcsdcr\Local Settings\Temporary Internet Files\Content.IE5\W2ZTSBK2\MC90038355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305465">
            <a:off x="2318163" y="3036662"/>
            <a:ext cx="744528" cy="1526637"/>
          </a:xfrm>
          <a:prstGeom prst="rect">
            <a:avLst/>
          </a:prstGeom>
          <a:noFill/>
        </p:spPr>
      </p:pic>
      <p:pic>
        <p:nvPicPr>
          <p:cNvPr id="14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4219904" y="3360771"/>
            <a:ext cx="709448" cy="1216515"/>
          </a:xfrm>
          <a:prstGeom prst="rect">
            <a:avLst/>
          </a:prstGeom>
          <a:noFill/>
        </p:spPr>
      </p:pic>
      <p:pic>
        <p:nvPicPr>
          <p:cNvPr id="28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8931" y="3166240"/>
            <a:ext cx="782634" cy="1329560"/>
          </a:xfrm>
          <a:prstGeom prst="rect">
            <a:avLst/>
          </a:prstGeom>
          <a:noFill/>
        </p:spPr>
      </p:pic>
      <p:pic>
        <p:nvPicPr>
          <p:cNvPr id="29" name="Picture 11" descr="C:\Documents and Settings\dcsdcr\Local Settings\Temporary Internet Files\Content.IE5\24KX2TZE\MC900441880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18418" y="3390792"/>
            <a:ext cx="792382" cy="1105009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/>
          <p:nvPr/>
        </p:nvCxnSpPr>
        <p:spPr>
          <a:xfrm>
            <a:off x="6096000" y="6038825"/>
            <a:ext cx="214411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Connector 26"/>
          <p:cNvSpPr/>
          <p:nvPr/>
        </p:nvSpPr>
        <p:spPr>
          <a:xfrm>
            <a:off x="6316715" y="5251345"/>
            <a:ext cx="1576551" cy="1576551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1" name="Picture 12" descr="C:\Documents and Settings\dcsdcr\Local Settings\Temporary Internet Files\Content.IE5\HOXSQH1N\MC900200253[1]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95940" y="5661248"/>
            <a:ext cx="1209094" cy="725214"/>
          </a:xfrm>
          <a:prstGeom prst="rect">
            <a:avLst/>
          </a:prstGeom>
          <a:noFill/>
        </p:spPr>
      </p:pic>
      <p:pic>
        <p:nvPicPr>
          <p:cNvPr id="35" name="Picture 15" descr="C:\Documents and Settings\dcsdcr\Local Settings\Temporary Internet Files\Content.IE5\QXQNZD3A\MC900349615[1].w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19779" y="5361703"/>
            <a:ext cx="1245077" cy="1112320"/>
          </a:xfrm>
          <a:prstGeom prst="rect">
            <a:avLst/>
          </a:prstGeom>
          <a:noFill/>
        </p:spPr>
      </p:pic>
      <p:grpSp>
        <p:nvGrpSpPr>
          <p:cNvPr id="39" name="Group 30"/>
          <p:cNvGrpSpPr/>
          <p:nvPr/>
        </p:nvGrpSpPr>
        <p:grpSpPr>
          <a:xfrm>
            <a:off x="3228152" y="5256586"/>
            <a:ext cx="2554323" cy="1772815"/>
            <a:chOff x="3529845" y="1"/>
            <a:chExt cx="2554323" cy="1772815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50" name="Straight Connector 49"/>
          <p:cNvCxnSpPr/>
          <p:nvPr/>
        </p:nvCxnSpPr>
        <p:spPr>
          <a:xfrm>
            <a:off x="6600056" y="4293096"/>
            <a:ext cx="4320480" cy="10081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600056" y="764704"/>
            <a:ext cx="0" cy="35283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/>
          <p:cNvSpPr/>
          <p:nvPr/>
        </p:nvSpPr>
        <p:spPr>
          <a:xfrm>
            <a:off x="1415480" y="0"/>
            <a:ext cx="9396536" cy="83671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36" name="Group 35" descr="Down:  Group 1"/>
          <p:cNvGrpSpPr/>
          <p:nvPr/>
        </p:nvGrpSpPr>
        <p:grpSpPr>
          <a:xfrm>
            <a:off x="1670772" y="-189924"/>
            <a:ext cx="7632848" cy="1143000"/>
            <a:chOff x="983448" y="3010430"/>
            <a:chExt cx="7632848" cy="1143000"/>
          </a:xfrm>
        </p:grpSpPr>
        <p:sp>
          <p:nvSpPr>
            <p:cNvPr id="44" name="Title 1" descr="Down:  models"/>
            <p:cNvSpPr txBox="1">
              <a:spLocks/>
            </p:cNvSpPr>
            <p:nvPr/>
          </p:nvSpPr>
          <p:spPr>
            <a:xfrm>
              <a:off x="983448" y="3010430"/>
              <a:ext cx="7632848" cy="114300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chemeClr val="bg1">
                      <a:lumMod val="85000"/>
                    </a:schemeClr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prstClr val="white">
                      <a:lumMod val="65000"/>
                    </a:prstClr>
                  </a:solidFill>
                </a:rPr>
                <a:t>models</a:t>
              </a:r>
              <a:endParaRPr lang="en-SG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638800" y="3262312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solidFill>
                    <a:srgbClr val="FFFF00"/>
                  </a:solidFill>
                </a:rPr>
                <a:t>for what?</a:t>
              </a:r>
              <a:endParaRPr lang="en-SG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6" name="Flowchart: Process 5"/>
          <p:cNvSpPr/>
          <p:nvPr/>
        </p:nvSpPr>
        <p:spPr>
          <a:xfrm>
            <a:off x="-550545" y="-457200"/>
            <a:ext cx="13369290" cy="7696200"/>
          </a:xfrm>
          <a:prstGeom prst="flowChartProcess">
            <a:avLst/>
          </a:prstGeom>
          <a:solidFill>
            <a:schemeClr val="tx1">
              <a:alpha val="8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</a:endParaRPr>
          </a:p>
        </p:txBody>
      </p:sp>
      <p:pic>
        <p:nvPicPr>
          <p:cNvPr id="37" name="Picture 2" descr="http://3.bp.blogspot.com/-Pe0BG4PTdf0/TvqDVqgznVI/AAAAAAAAB38/X7orwcwK7MI/s1600/dumbperson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50" b="94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15" y="4646708"/>
            <a:ext cx="2061722" cy="307719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4043045" y="2737429"/>
            <a:ext cx="2733837" cy="1590826"/>
          </a:xfrm>
          <a:prstGeom prst="wedgeEllipseCallout">
            <a:avLst>
              <a:gd name="adj1" fmla="val -41120"/>
              <a:gd name="adj2" fmla="val 77229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</a:rPr>
              <a:t>Nope, we don’t use UML diagrams</a:t>
            </a:r>
            <a:endParaRPr lang="en-SG" sz="24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5560" y="1123890"/>
            <a:ext cx="1623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 err="1">
                <a:solidFill>
                  <a:srgbClr val="FFFF00"/>
                </a:solidFill>
              </a:rPr>
              <a:t>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for analysis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43800" y="12000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</a:rPr>
              <a:t>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for communication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35960" y="4725144"/>
            <a:ext cx="2937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</a:rPr>
              <a:t>iii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as a blueprint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3759388" y="1345320"/>
              <a:ext cx="6760440" cy="4167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30948" y="1316880"/>
                <a:ext cx="6817320" cy="42242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Oval Callout 6">
            <a:extLst>
              <a:ext uri="{FF2B5EF4-FFF2-40B4-BE49-F238E27FC236}">
                <a16:creationId xmlns:a16="http://schemas.microsoft.com/office/drawing/2014/main" id="{8EC674D0-B4EC-496A-908B-4D4C1526E423}"/>
              </a:ext>
            </a:extLst>
          </p:cNvPr>
          <p:cNvSpPr/>
          <p:nvPr/>
        </p:nvSpPr>
        <p:spPr>
          <a:xfrm>
            <a:off x="4493464" y="1378495"/>
            <a:ext cx="2404968" cy="1244750"/>
          </a:xfrm>
          <a:prstGeom prst="wedgeEllipseCallout">
            <a:avLst>
              <a:gd name="adj1" fmla="val -21876"/>
              <a:gd name="adj2" fmla="val -60909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</a:rPr>
              <a:t>Is UML used IRL?</a:t>
            </a:r>
            <a:endParaRPr lang="en-SG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24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6672" y="1242048"/>
            <a:ext cx="7488382" cy="4506607"/>
          </a:xfrm>
        </p:spPr>
        <p:txBody>
          <a:bodyPr>
            <a:normAutofit/>
          </a:bodyPr>
          <a:lstStyle/>
          <a:p>
            <a:pPr marL="630238" indent="-630238">
              <a:spcBef>
                <a:spcPts val="0"/>
              </a:spcBef>
            </a:pPr>
            <a:r>
              <a:rPr lang="en-US" sz="3200" dirty="0"/>
              <a:t>[  ] There are better alternatives</a:t>
            </a:r>
            <a:br>
              <a:rPr lang="en-US" sz="3200" dirty="0"/>
            </a:b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? No modeling</a:t>
            </a:r>
            <a:br>
              <a:rPr lang="en-US" sz="3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? Ad-hoc notations</a:t>
            </a:r>
            <a:br>
              <a:rPr lang="en-US" sz="3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? Domain-specific models</a:t>
            </a:r>
            <a:br>
              <a:rPr lang="en-US" sz="3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   e.g., a modelling notation specifically for finance domain</a:t>
            </a:r>
            <a:endParaRPr lang="en-SG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[  ] Not used a lot in actual practice</a:t>
            </a:r>
          </a:p>
          <a:p>
            <a:r>
              <a:rPr lang="en-US" sz="3200" dirty="0"/>
              <a:t>[  ] Over-emphasized in this course</a:t>
            </a:r>
          </a:p>
        </p:txBody>
      </p:sp>
      <p:grpSp>
        <p:nvGrpSpPr>
          <p:cNvPr id="7" name="cae091f8-197b-44c8-9a90-664400287b89">
            <a:extLst>
              <a:ext uri="{FF2B5EF4-FFF2-40B4-BE49-F238E27FC236}">
                <a16:creationId xmlns:a16="http://schemas.microsoft.com/office/drawing/2014/main" id="{32FB992B-28C9-407D-B885-FC4CC46BFFB8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8" name="Round Same Side Corner Rectangle 7">
              <a:extLst>
                <a:ext uri="{FF2B5EF4-FFF2-40B4-BE49-F238E27FC236}">
                  <a16:creationId xmlns:a16="http://schemas.microsoft.com/office/drawing/2014/main" id="{C644B3D0-220D-443B-8757-30FF70921392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1175ED-6D60-42C2-B3F9-AFF0F13AABCB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9F3AA0E-D55E-4887-A504-65BE36D37D42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A98FE510-C32A-41DC-AC61-00EE0D0D1A61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2" name="TextBox 34">
            <a:extLst>
              <a:ext uri="{FF2B5EF4-FFF2-40B4-BE49-F238E27FC236}">
                <a16:creationId xmlns:a16="http://schemas.microsoft.com/office/drawing/2014/main" id="{E092A06A-050A-4DE8-A41C-A37F1F3C1917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8C772378-23C1-4DD2-9CD4-0B13C49D3A48}"/>
              </a:ext>
            </a:extLst>
          </p:cNvPr>
          <p:cNvSpPr txBox="1"/>
          <p:nvPr/>
        </p:nvSpPr>
        <p:spPr>
          <a:xfrm>
            <a:off x="1885122" y="5239006"/>
            <a:ext cx="8180206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ability to visualize code in some other form (i.e. </a:t>
            </a:r>
            <a:r>
              <a:rPr lang="en-US" sz="2400" i="1" dirty="0">
                <a:solidFill>
                  <a:schemeClr val="bg1"/>
                </a:solidFill>
              </a:rPr>
              <a:t>model</a:t>
            </a:r>
            <a:r>
              <a:rPr lang="en-US" sz="2400" dirty="0">
                <a:solidFill>
                  <a:schemeClr val="bg1"/>
                </a:solidFill>
              </a:rPr>
              <a:t> code) – </a:t>
            </a:r>
            <a:r>
              <a:rPr lang="en-US" sz="2400" dirty="0">
                <a:solidFill>
                  <a:srgbClr val="FFFF00"/>
                </a:solidFill>
              </a:rPr>
              <a:t>UML or other notations </a:t>
            </a:r>
            <a:r>
              <a:rPr lang="en-US" sz="2400" dirty="0">
                <a:solidFill>
                  <a:schemeClr val="bg1"/>
                </a:solidFill>
              </a:rPr>
              <a:t>– is an essential survival skill.</a:t>
            </a:r>
            <a:endParaRPr lang="en-SG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31E3FD-380F-888F-65EE-F769CE208D7D}"/>
                  </a:ext>
                </a:extLst>
              </p14:cNvPr>
              <p14:cNvContentPartPr/>
              <p14:nvPr/>
            </p14:nvContentPartPr>
            <p14:xfrm>
              <a:off x="2025720" y="482400"/>
              <a:ext cx="6935040" cy="4178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31E3FD-380F-888F-65EE-F769CE208D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6360" y="473040"/>
                <a:ext cx="6953760" cy="419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397367"/>
      </p:ext>
    </p:extLst>
  </p:cSld>
  <p:clrMapOvr>
    <a:masterClrMapping/>
  </p:clrMapOvr>
  <p:transition spd="slow">
    <p:push dir="u"/>
    <p:sndAc>
      <p:stSnd>
        <p:snd r:embed="rId2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1200" y="192613"/>
            <a:ext cx="7747462" cy="493187"/>
          </a:xfrm>
        </p:spPr>
        <p:txBody>
          <a:bodyPr>
            <a:normAutofit fontScale="90000"/>
          </a:bodyPr>
          <a:lstStyle/>
          <a:p>
            <a:r>
              <a:rPr lang="en-US" dirty="0"/>
              <a:t>UML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673600" y="685800"/>
            <a:ext cx="1193800" cy="4356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78000" y="862143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</a:rPr>
              <a:t>Modeling </a:t>
            </a:r>
            <a:r>
              <a:rPr lang="en-US" sz="2400" dirty="0">
                <a:solidFill>
                  <a:srgbClr val="FFFF00"/>
                </a:solidFill>
              </a:rPr>
              <a:t>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0475" y="872301"/>
            <a:ext cx="329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</a:rPr>
              <a:t>Modeling </a:t>
            </a:r>
            <a:r>
              <a:rPr lang="en-US" sz="2400" dirty="0">
                <a:solidFill>
                  <a:srgbClr val="FFFF00"/>
                </a:solidFill>
              </a:rPr>
              <a:t>behavior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867400" y="685800"/>
            <a:ext cx="914400" cy="4356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1200" y="1297790"/>
            <a:ext cx="421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</a:rPr>
              <a:t>Class structure: </a:t>
            </a:r>
            <a:br>
              <a:rPr lang="en-US" sz="2400" dirty="0">
                <a:solidFill>
                  <a:prstClr val="white"/>
                </a:solidFill>
              </a:rPr>
            </a:br>
            <a:r>
              <a:rPr lang="en-US" sz="2400" dirty="0">
                <a:solidFill>
                  <a:prstClr val="white"/>
                </a:solidFill>
              </a:rPr>
              <a:t>  </a:t>
            </a:r>
            <a:r>
              <a:rPr lang="en-US" sz="2400" dirty="0">
                <a:solidFill>
                  <a:srgbClr val="FFFF00"/>
                </a:solidFill>
              </a:rPr>
              <a:t>class diagrams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</a:rPr>
              <a:t>Object structure: </a:t>
            </a:r>
            <a:br>
              <a:rPr lang="en-US" sz="2400" dirty="0">
                <a:solidFill>
                  <a:prstClr val="white"/>
                </a:solidFill>
              </a:rPr>
            </a:br>
            <a:r>
              <a:rPr lang="en-US" sz="2400" dirty="0">
                <a:solidFill>
                  <a:prstClr val="white"/>
                </a:solidFill>
              </a:rPr>
              <a:t>  </a:t>
            </a:r>
            <a:r>
              <a:rPr lang="en-US" sz="2400" dirty="0">
                <a:solidFill>
                  <a:srgbClr val="FFFF00"/>
                </a:solidFill>
              </a:rPr>
              <a:t>object diagrams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" name="callout-red (square)"/>
          <p:cNvSpPr/>
          <p:nvPr/>
        </p:nvSpPr>
        <p:spPr>
          <a:xfrm>
            <a:off x="5392765" y="1557097"/>
            <a:ext cx="5191071" cy="1375783"/>
          </a:xfrm>
          <a:prstGeom prst="wedgeRoundRectCallout">
            <a:avLst>
              <a:gd name="adj1" fmla="val -59654"/>
              <a:gd name="adj2" fmla="val -2628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</a:rPr>
              <a:t>For the time being, </a:t>
            </a:r>
            <a:r>
              <a:rPr lang="en-US" sz="2400" i="1" dirty="0">
                <a:solidFill>
                  <a:srgbClr val="FFFF00"/>
                </a:solidFill>
              </a:rPr>
              <a:t>interpreting</a:t>
            </a:r>
            <a:r>
              <a:rPr lang="en-US" sz="2400" dirty="0">
                <a:solidFill>
                  <a:srgbClr val="FFFF00"/>
                </a:solidFill>
              </a:rPr>
              <a:t> only!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</a:rPr>
              <a:t>Diagram </a:t>
            </a:r>
            <a:r>
              <a:rPr lang="en-US" sz="2400" dirty="0">
                <a:solidFill>
                  <a:prstClr val="white"/>
                </a:solidFill>
                <a:sym typeface="Wingdings" panose="05000000000000000000" pitchFamily="2" charset="2"/>
              </a:rPr>
              <a:t> implement code ? Not yet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sym typeface="Wingdings" panose="05000000000000000000" pitchFamily="2" charset="2"/>
              </a:rPr>
              <a:t>Code  draw diagram? Not yet</a:t>
            </a:r>
            <a:endParaRPr lang="en-SG" sz="2400" dirty="0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1" y="3124200"/>
            <a:ext cx="10598285" cy="4677280"/>
            <a:chOff x="134964" y="4343400"/>
            <a:chExt cx="10598285" cy="4677280"/>
          </a:xfrm>
        </p:grpSpPr>
        <p:pic>
          <p:nvPicPr>
            <p:cNvPr id="12" name="Picture 2" descr="ModelClassDiagram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54"/>
            <a:stretch/>
          </p:blipFill>
          <p:spPr bwMode="auto">
            <a:xfrm>
              <a:off x="134964" y="4495800"/>
              <a:ext cx="3733800" cy="45248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3" name="Picture 4" descr="LogicClassDiagra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16" r="18069"/>
            <a:stretch/>
          </p:blipFill>
          <p:spPr bwMode="auto">
            <a:xfrm>
              <a:off x="2888927" y="4343400"/>
              <a:ext cx="5242248" cy="37820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5" name="Picture 6" descr="UiClassDiagra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98" r="14273" b="1011"/>
            <a:stretch/>
          </p:blipFill>
          <p:spPr bwMode="auto">
            <a:xfrm>
              <a:off x="5491001" y="5029200"/>
              <a:ext cx="5242248" cy="33528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81948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2938" y="274638"/>
            <a:ext cx="10429461" cy="1143000"/>
          </a:xfrm>
        </p:spPr>
        <p:txBody>
          <a:bodyPr>
            <a:noAutofit/>
          </a:bodyPr>
          <a:lstStyle/>
          <a:p>
            <a:pPr algn="l"/>
            <a:r>
              <a:rPr lang="en-US" sz="3200" b="0" dirty="0"/>
              <a:t>Imagine this scenario </a:t>
            </a:r>
            <a:br>
              <a:rPr lang="en-US" sz="3200" b="0" dirty="0"/>
            </a:br>
            <a:r>
              <a:rPr lang="en-US" sz="3200" b="0" dirty="0"/>
              <a:t>in project meeting at the workplace: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52999"/>
          </a:xfrm>
        </p:spPr>
        <p:txBody>
          <a:bodyPr>
            <a:normAutofit/>
          </a:bodyPr>
          <a:lstStyle/>
          <a:p>
            <a:r>
              <a:rPr lang="en-US" sz="2800" b="1" dirty="0"/>
              <a:t>Ann</a:t>
            </a:r>
            <a:r>
              <a:rPr lang="en-US" sz="2800" dirty="0"/>
              <a:t>: An engineer, college grad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FF00"/>
                </a:solidFill>
              </a:rPr>
              <a:t>Goes to the whiteboard and …</a:t>
            </a:r>
          </a:p>
          <a:p>
            <a:r>
              <a:rPr lang="en-US" sz="2800" b="1" dirty="0"/>
              <a:t>Betsy</a:t>
            </a:r>
            <a:r>
              <a:rPr lang="en-US" sz="2800" dirty="0"/>
              <a:t>: An intern, college student</a:t>
            </a:r>
          </a:p>
          <a:p>
            <a:endParaRPr lang="en-US" sz="2800" dirty="0"/>
          </a:p>
          <a:p>
            <a:r>
              <a:rPr lang="en-US" sz="2800" b="1" dirty="0"/>
              <a:t>Derrick</a:t>
            </a:r>
            <a:r>
              <a:rPr lang="en-US" sz="2800" dirty="0"/>
              <a:t>: Tech lead/ manager</a:t>
            </a:r>
          </a:p>
          <a:p>
            <a:r>
              <a:rPr lang="en-US" sz="2800" dirty="0"/>
              <a:t> </a:t>
            </a:r>
          </a:p>
          <a:p>
            <a:r>
              <a:rPr lang="en-US" sz="2800" b="1" dirty="0"/>
              <a:t>Charlie</a:t>
            </a:r>
            <a:r>
              <a:rPr lang="en-US" sz="2800" dirty="0"/>
              <a:t>: An engineer, self-taught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FFFF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2798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ject Management Whiteboard | 36” x 24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36" y="533401"/>
            <a:ext cx="7806844" cy="58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7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ject Management Whiteboard | 36” x 24”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36" y="533401"/>
            <a:ext cx="7806844" cy="58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454400" y="1672920"/>
              <a:ext cx="4015440" cy="3495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5040" y="1663560"/>
                <a:ext cx="4034160" cy="351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9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" y="0"/>
            <a:ext cx="12170664" cy="6315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05431" y="-6653"/>
            <a:ext cx="6315281" cy="53943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Week 3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dirty="0"/>
              <a:t>4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8961331" y="-9527"/>
            <a:ext cx="3189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CS2103/T [Aug, 2024]</a:t>
            </a:r>
            <a:endParaRPr lang="en-SG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9356" y="1893598"/>
            <a:ext cx="8249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Which lines have </a:t>
            </a:r>
            <a:r>
              <a:rPr lang="en-US" sz="2400" i="1" dirty="0">
                <a:solidFill>
                  <a:srgbClr val="FFFF00"/>
                </a:solidFill>
              </a:rPr>
              <a:t>coding standard violations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68633" y="2626009"/>
            <a:ext cx="6708013" cy="2884742"/>
            <a:chOff x="638992" y="1574449"/>
            <a:chExt cx="6708013" cy="28847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992" y="1574449"/>
              <a:ext cx="6708013" cy="2884742"/>
            </a:xfrm>
            <a:prstGeom prst="rect">
              <a:avLst/>
            </a:prstGeom>
          </p:spPr>
        </p:pic>
        <p:sp>
          <p:nvSpPr>
            <p:cNvPr id="8" name="dotted circle"/>
            <p:cNvSpPr/>
            <p:nvPr/>
          </p:nvSpPr>
          <p:spPr>
            <a:xfrm>
              <a:off x="2702378" y="1593843"/>
              <a:ext cx="661307" cy="398243"/>
            </a:xfrm>
            <a:prstGeom prst="flowChartConnector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dotted circle"/>
            <p:cNvSpPr/>
            <p:nvPr/>
          </p:nvSpPr>
          <p:spPr>
            <a:xfrm>
              <a:off x="3033032" y="1992086"/>
              <a:ext cx="420462" cy="270748"/>
            </a:xfrm>
            <a:prstGeom prst="flowChartConnector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387F14A-3ACC-41F1-B5CC-599BB22526D0}"/>
              </a:ext>
            </a:extLst>
          </p:cNvPr>
          <p:cNvSpPr/>
          <p:nvPr/>
        </p:nvSpPr>
        <p:spPr>
          <a:xfrm>
            <a:off x="2941320" y="3314394"/>
            <a:ext cx="5166360" cy="1833679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2EACC-BD6C-44FD-B02D-F76A4B12F6C7}"/>
              </a:ext>
            </a:extLst>
          </p:cNvPr>
          <p:cNvSpPr txBox="1"/>
          <p:nvPr/>
        </p:nvSpPr>
        <p:spPr>
          <a:xfrm>
            <a:off x="2941320" y="5148072"/>
            <a:ext cx="51663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return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xmlFormat.length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() &lt; expected;</a:t>
            </a:r>
            <a:endParaRPr lang="en-SG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4863" y="329028"/>
            <a:ext cx="1545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[50 minutes]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EBF691-E881-4AE0-BEC5-DB0B21394C64}"/>
              </a:ext>
            </a:extLst>
          </p:cNvPr>
          <p:cNvSpPr txBox="1"/>
          <p:nvPr/>
        </p:nvSpPr>
        <p:spPr>
          <a:xfrm>
            <a:off x="6449450" y="2937982"/>
            <a:ext cx="165823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Causes NPE?</a:t>
            </a:r>
            <a:endParaRPr lang="en-SG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32" y="2626009"/>
            <a:ext cx="6708013" cy="2884742"/>
          </a:xfrm>
          <a:prstGeom prst="rect">
            <a:avLst/>
          </a:prstGeom>
        </p:spPr>
      </p:pic>
      <p:sp>
        <p:nvSpPr>
          <p:cNvPr id="15" name="Rectangular Callout 5">
            <a:extLst>
              <a:ext uri="{FF2B5EF4-FFF2-40B4-BE49-F238E27FC236}">
                <a16:creationId xmlns:a16="http://schemas.microsoft.com/office/drawing/2014/main" id="{C23EC6BA-4768-45E1-8EC9-DC35D39CB631}"/>
              </a:ext>
            </a:extLst>
          </p:cNvPr>
          <p:cNvSpPr/>
          <p:nvPr/>
        </p:nvSpPr>
        <p:spPr>
          <a:xfrm>
            <a:off x="12457341" y="1631818"/>
            <a:ext cx="3950507" cy="130616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</a:rPr>
              <a:t>send</a:t>
            </a:r>
            <a:r>
              <a:rPr lang="en-US" dirty="0"/>
              <a:t> -&gt;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isSend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hasSend</a:t>
            </a:r>
            <a:r>
              <a:rPr lang="en-US" dirty="0"/>
              <a:t>, …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latin typeface="Consolas" panose="020B0609020204030204" pitchFamily="49" charset="0"/>
              </a:rPr>
              <a:t>XmlFormat</a:t>
            </a:r>
            <a:r>
              <a:rPr lang="en-US" dirty="0"/>
              <a:t> is </a:t>
            </a:r>
            <a:r>
              <a:rPr lang="en-US" dirty="0" err="1"/>
              <a:t>PascalCase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Should be camelCase (i.e.,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xmlFormat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703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-0.4427 -0.0011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35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ject Management Whiteboard | 36” x 24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36" y="533401"/>
            <a:ext cx="7806844" cy="58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6022" y="1875993"/>
              <a:ext cx="3956040" cy="264564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6662" y="1866633"/>
                <a:ext cx="3974760" cy="26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7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9039">
        <p14:prism/>
      </p:transition>
    </mc:Choice>
    <mc:Fallback xmlns="">
      <p:transition spd="slow" advTm="49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6.606000)">
                                      <p:cBhvr>
                                        <p:cTn id="7" dur="391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200" b="0" dirty="0"/>
              <a:t>Imagine this scenario </a:t>
            </a:r>
            <a:br>
              <a:rPr lang="en-US" sz="3200" b="0" dirty="0"/>
            </a:br>
            <a:r>
              <a:rPr lang="en-US" sz="3200" b="0" dirty="0"/>
              <a:t>in project meeting at the workplace: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52999"/>
          </a:xfrm>
        </p:spPr>
        <p:txBody>
          <a:bodyPr>
            <a:normAutofit/>
          </a:bodyPr>
          <a:lstStyle/>
          <a:p>
            <a:r>
              <a:rPr lang="en-US" sz="2800" b="1" dirty="0"/>
              <a:t>Ann</a:t>
            </a:r>
            <a:r>
              <a:rPr lang="en-US" sz="2800" dirty="0"/>
              <a:t>: An intern, college grad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- Goes to the whiteboard and …</a:t>
            </a:r>
          </a:p>
          <a:p>
            <a:r>
              <a:rPr lang="en-US" sz="2800" b="1" dirty="0"/>
              <a:t>Betsy</a:t>
            </a:r>
            <a:r>
              <a:rPr lang="en-US" sz="2800" dirty="0"/>
              <a:t>: An intern, college student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 - “Yes, but that adds another layer of abstraction;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is it worth it?”</a:t>
            </a:r>
          </a:p>
          <a:p>
            <a:r>
              <a:rPr lang="en-US" sz="2800" b="1" dirty="0"/>
              <a:t>Derrick</a:t>
            </a:r>
            <a:r>
              <a:rPr lang="en-US" sz="2800" dirty="0"/>
              <a:t>: Tech lead/ manager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rgbClr val="FFFF00"/>
                </a:solidFill>
              </a:rPr>
              <a:t>- Nods in agreement</a:t>
            </a:r>
          </a:p>
          <a:p>
            <a:r>
              <a:rPr lang="en-US" sz="2800" b="1" dirty="0"/>
              <a:t>Charlie</a:t>
            </a:r>
            <a:r>
              <a:rPr lang="en-US" sz="2800" dirty="0"/>
              <a:t>: An engineer, self-taught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- Silent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304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1056" y="179926"/>
            <a:ext cx="9236271" cy="1143000"/>
          </a:xfrm>
        </p:spPr>
        <p:txBody>
          <a:bodyPr/>
          <a:lstStyle/>
          <a:p>
            <a:pPr algn="l"/>
            <a:r>
              <a:rPr lang="en-US" dirty="0"/>
              <a:t>We aim to learn UML usage for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5026" y="1166018"/>
            <a:ext cx="9601201" cy="4525963"/>
          </a:xfrm>
        </p:spPr>
        <p:txBody>
          <a:bodyPr/>
          <a:lstStyle/>
          <a:p>
            <a:r>
              <a:rPr lang="en-US" dirty="0"/>
              <a:t>[  ] for sketching to aid discussion</a:t>
            </a:r>
          </a:p>
          <a:p>
            <a:r>
              <a:rPr lang="en-US" dirty="0"/>
              <a:t>[  ] for documenting</a:t>
            </a:r>
          </a:p>
          <a:p>
            <a:r>
              <a:rPr lang="en-US" dirty="0"/>
              <a:t>[  ] as blueprints</a:t>
            </a:r>
          </a:p>
          <a:p>
            <a:r>
              <a:rPr lang="en-US" dirty="0"/>
              <a:t>[  ] for code generation</a:t>
            </a:r>
          </a:p>
          <a:p>
            <a:r>
              <a:rPr lang="en-US" dirty="0"/>
              <a:t>[  ] for model checking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EC2EA-9637-4D82-88D6-8668FA03A916}"/>
              </a:ext>
            </a:extLst>
          </p:cNvPr>
          <p:cNvSpPr/>
          <p:nvPr/>
        </p:nvSpPr>
        <p:spPr>
          <a:xfrm>
            <a:off x="2043112" y="5684679"/>
            <a:ext cx="8105775" cy="1098012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prerequisite topics would you like CS2103 to cover?</a:t>
            </a:r>
          </a:p>
          <a:p>
            <a:r>
              <a:rPr lang="en-US" b="1" dirty="0">
                <a:solidFill>
                  <a:schemeClr val="tx1"/>
                </a:solidFill>
              </a:rPr>
              <a:t>CS4211 (Formal Methods for Software Engineering) Prof: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dirty="0"/>
              <a:t> I assume they know UML; I often refer to UML diagrams like class/state diagrams.</a:t>
            </a:r>
            <a:endParaRPr lang="en-SG" dirty="0"/>
          </a:p>
        </p:txBody>
      </p:sp>
      <p:grpSp>
        <p:nvGrpSpPr>
          <p:cNvPr id="8" name="cae091f8-197b-44c8-9a90-664400287b89">
            <a:extLst>
              <a:ext uri="{FF2B5EF4-FFF2-40B4-BE49-F238E27FC236}">
                <a16:creationId xmlns:a16="http://schemas.microsoft.com/office/drawing/2014/main" id="{7C608ACF-623E-4470-BCCE-9E4BF987ED62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9" name="Round Same Side Corner Rectangle 7">
              <a:extLst>
                <a:ext uri="{FF2B5EF4-FFF2-40B4-BE49-F238E27FC236}">
                  <a16:creationId xmlns:a16="http://schemas.microsoft.com/office/drawing/2014/main" id="{842BEB53-61A2-47D9-A818-E0002329DC5F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FB0FD5FA-CA93-41E1-B981-50321A8370BE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D9354F6-13A4-48B2-96CD-4C00D799F632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572ABAD8-2C7B-496C-8BCD-1856140AD9C2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3" name="TextBox 34">
            <a:extLst>
              <a:ext uri="{FF2B5EF4-FFF2-40B4-BE49-F238E27FC236}">
                <a16:creationId xmlns:a16="http://schemas.microsoft.com/office/drawing/2014/main" id="{7A29F62B-F77F-4F94-AFF1-DE72D8A71A19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4D5DF-4282-41EF-AFE6-40234A04243C}"/>
              </a:ext>
            </a:extLst>
          </p:cNvPr>
          <p:cNvSpPr/>
          <p:nvPr/>
        </p:nvSpPr>
        <p:spPr>
          <a:xfrm>
            <a:off x="2670312" y="4467496"/>
            <a:ext cx="66426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 </a:t>
            </a:r>
            <a:r>
              <a:rPr lang="en-US" sz="2000" i="1" dirty="0"/>
              <a:t>formal methods </a:t>
            </a:r>
            <a:r>
              <a:rPr lang="en-US" sz="2000" dirty="0"/>
              <a:t>technique that analyzes a model of a system to check whether given properties of a system are satisfied.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0C1A17-DAA9-2959-21A2-FC2A0931B5C6}"/>
                  </a:ext>
                </a:extLst>
              </p14:cNvPr>
              <p14:cNvContentPartPr/>
              <p14:nvPr/>
            </p14:nvContentPartPr>
            <p14:xfrm>
              <a:off x="2438280" y="1003320"/>
              <a:ext cx="6445800" cy="3283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0C1A17-DAA9-2959-21A2-FC2A0931B5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8920" y="993960"/>
                <a:ext cx="6464520" cy="33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523275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2034" y="1352282"/>
            <a:ext cx="3919275" cy="15189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llout-red (square)"/>
          <p:cNvSpPr/>
          <p:nvPr/>
        </p:nvSpPr>
        <p:spPr>
          <a:xfrm>
            <a:off x="6224038" y="1352283"/>
            <a:ext cx="2559745" cy="985213"/>
          </a:xfrm>
          <a:prstGeom prst="wedgeRoundRectCallout">
            <a:avLst>
              <a:gd name="adj1" fmla="val -59654"/>
              <a:gd name="adj2" fmla="val -2628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</a:rPr>
              <a:t>Recommended to watch the videos</a:t>
            </a:r>
            <a:endParaRPr lang="en-SG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3101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71988" y="3821486"/>
              <a:ext cx="561600" cy="3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6148" y="3758126"/>
                <a:ext cx="592920" cy="16560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/>
          <p:cNvCxnSpPr>
            <a:cxnSpLocks/>
            <a:stCxn id="7" idx="3"/>
          </p:cNvCxnSpPr>
          <p:nvPr/>
        </p:nvCxnSpPr>
        <p:spPr>
          <a:xfrm>
            <a:off x="4753218" y="3114377"/>
            <a:ext cx="1638438" cy="7071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/>
          <p:nvPr/>
        </p:nvSpPr>
        <p:spPr>
          <a:xfrm>
            <a:off x="2096120" y="2940792"/>
            <a:ext cx="2657098" cy="3471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/>
          <p:cNvSpPr/>
          <p:nvPr/>
        </p:nvSpPr>
        <p:spPr>
          <a:xfrm>
            <a:off x="2096119" y="3287961"/>
            <a:ext cx="2657098" cy="3471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C9387F-D80C-4064-85AB-397AA87E024B}"/>
                  </a:ext>
                </a:extLst>
              </p14:cNvPr>
              <p14:cNvContentPartPr/>
              <p14:nvPr/>
            </p14:nvContentPartPr>
            <p14:xfrm>
              <a:off x="7346764" y="3840926"/>
              <a:ext cx="561600" cy="38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C9387F-D80C-4064-85AB-397AA87E0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30924" y="3777566"/>
                <a:ext cx="59292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4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2096120" y="3690600"/>
            <a:ext cx="2960512" cy="3471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973287" y="3621748"/>
              <a:ext cx="561600" cy="3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7447" y="3558388"/>
                <a:ext cx="592920" cy="165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638"/>
          <a:stretch/>
        </p:blipFill>
        <p:spPr>
          <a:xfrm>
            <a:off x="2098963" y="4665380"/>
            <a:ext cx="8201750" cy="23320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4755CCC-C2BE-40C5-9C92-B76D3CD0BA73}"/>
              </a:ext>
            </a:extLst>
          </p:cNvPr>
          <p:cNvSpPr/>
          <p:nvPr/>
        </p:nvSpPr>
        <p:spPr>
          <a:xfrm>
            <a:off x="4544568" y="3739896"/>
            <a:ext cx="4480560" cy="557784"/>
          </a:xfrm>
          <a:custGeom>
            <a:avLst/>
            <a:gdLst>
              <a:gd name="connsiteX0" fmla="*/ 0 w 4480560"/>
              <a:gd name="connsiteY0" fmla="*/ 557784 h 557784"/>
              <a:gd name="connsiteX1" fmla="*/ 4087368 w 4480560"/>
              <a:gd name="connsiteY1" fmla="*/ 237744 h 557784"/>
              <a:gd name="connsiteX2" fmla="*/ 4480560 w 4480560"/>
              <a:gd name="connsiteY2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0560" h="557784">
                <a:moveTo>
                  <a:pt x="0" y="557784"/>
                </a:moveTo>
                <a:lnTo>
                  <a:pt x="4087368" y="237744"/>
                </a:lnTo>
                <a:lnTo>
                  <a:pt x="4480560" y="0"/>
                </a:lnTo>
              </a:path>
            </a:pathLst>
          </a:cu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5213BAF-DEC9-47F6-80F5-6EB75CFFFF75}"/>
              </a:ext>
            </a:extLst>
          </p:cNvPr>
          <p:cNvSpPr/>
          <p:nvPr/>
        </p:nvSpPr>
        <p:spPr>
          <a:xfrm>
            <a:off x="2096120" y="4074057"/>
            <a:ext cx="2448448" cy="3471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8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 cstate="print"/>
          <a:srcRect l="8778" r="12218" b="6201"/>
          <a:stretch>
            <a:fillRect/>
          </a:stretch>
        </p:blipFill>
        <p:spPr bwMode="auto">
          <a:xfrm>
            <a:off x="1487489" y="1988840"/>
            <a:ext cx="4350861" cy="33840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/>
          <a:srcRect l="47540" r="5867"/>
          <a:stretch>
            <a:fillRect/>
          </a:stretch>
        </p:blipFill>
        <p:spPr bwMode="auto">
          <a:xfrm>
            <a:off x="5916816" y="1988840"/>
            <a:ext cx="2376263" cy="3384000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81082" y="1988840"/>
            <a:ext cx="2539775" cy="3384000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8381082" y="1988840"/>
            <a:ext cx="2485039" cy="3384000"/>
            <a:chOff x="6857081" y="1988840"/>
            <a:chExt cx="2485039" cy="33840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857081" y="2057400"/>
              <a:ext cx="2485039" cy="3315440"/>
            </a:xfrm>
            <a:prstGeom prst="line">
              <a:avLst/>
            </a:prstGeom>
            <a:ln w="762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857081" y="1988840"/>
              <a:ext cx="2485039" cy="3384000"/>
            </a:xfrm>
            <a:prstGeom prst="line">
              <a:avLst/>
            </a:prstGeom>
            <a:ln w="762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pic>
        <p:nvPicPr>
          <p:cNvPr id="5" name="Ugly baby.mp4">
            <a:hlinkClick r:id="" action="ppaction://media"/>
            <a:extLst>
              <a:ext uri="{FF2B5EF4-FFF2-40B4-BE49-F238E27FC236}">
                <a16:creationId xmlns:a16="http://schemas.microsoft.com/office/drawing/2014/main" id="{7F1421B5-A1C3-8344-2F06-FA77F4B7D7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25913" y="1733168"/>
            <a:ext cx="6925056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94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 cstate="print"/>
          <a:srcRect l="8778" r="12218" b="6201"/>
          <a:stretch>
            <a:fillRect/>
          </a:stretch>
        </p:blipFill>
        <p:spPr bwMode="auto">
          <a:xfrm>
            <a:off x="1487489" y="1988840"/>
            <a:ext cx="4350861" cy="33840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/>
          <a:srcRect l="47540" r="5867"/>
          <a:stretch>
            <a:fillRect/>
          </a:stretch>
        </p:blipFill>
        <p:spPr bwMode="auto">
          <a:xfrm>
            <a:off x="5916816" y="1988840"/>
            <a:ext cx="2376263" cy="3384000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1082" y="1988840"/>
            <a:ext cx="2539775" cy="3384000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8381082" y="1988840"/>
            <a:ext cx="2485039" cy="3384000"/>
            <a:chOff x="6857081" y="1988840"/>
            <a:chExt cx="2485039" cy="33840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857081" y="2057400"/>
              <a:ext cx="2485039" cy="3315440"/>
            </a:xfrm>
            <a:prstGeom prst="line">
              <a:avLst/>
            </a:prstGeom>
            <a:ln w="762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857081" y="1988840"/>
              <a:ext cx="2485039" cy="3384000"/>
            </a:xfrm>
            <a:prstGeom prst="line">
              <a:avLst/>
            </a:prstGeom>
            <a:ln w="762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2673D-0AB2-4454-AF01-1DB290B8D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665" y="1485160"/>
            <a:ext cx="3390417" cy="46295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9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72" y="274638"/>
            <a:ext cx="949147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It’s harder to learn the _____ of code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365" y="1600201"/>
            <a:ext cx="8229600" cy="2579914"/>
          </a:xfrm>
        </p:spPr>
        <p:txBody>
          <a:bodyPr/>
          <a:lstStyle/>
          <a:p>
            <a:r>
              <a:rPr lang="en-US" dirty="0"/>
              <a:t>(  ) mechanics</a:t>
            </a:r>
          </a:p>
          <a:p>
            <a:r>
              <a:rPr lang="en-US" dirty="0"/>
              <a:t>(  ) tools</a:t>
            </a:r>
          </a:p>
          <a:p>
            <a:r>
              <a:rPr lang="en-US" dirty="0"/>
              <a:t>(  ) inter-personal aspects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469072" y="2555422"/>
            <a:ext cx="5497641" cy="2740478"/>
            <a:chOff x="5461907" y="2555421"/>
            <a:chExt cx="5497641" cy="2740478"/>
          </a:xfrm>
        </p:grpSpPr>
        <p:sp>
          <p:nvSpPr>
            <p:cNvPr id="4" name="TextBox 3"/>
            <p:cNvSpPr txBox="1"/>
            <p:nvPr/>
          </p:nvSpPr>
          <p:spPr>
            <a:xfrm>
              <a:off x="6319156" y="2555421"/>
              <a:ext cx="4640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give </a:t>
              </a:r>
              <a:r>
                <a:rPr lang="en-US" sz="2000" dirty="0">
                  <a:solidFill>
                    <a:schemeClr val="bg1"/>
                  </a:solidFill>
                </a:rPr>
                <a:t>constructive feedback, 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without offending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19157" y="3510642"/>
              <a:ext cx="4312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Receive </a:t>
              </a:r>
              <a:r>
                <a:rPr lang="en-US" sz="2000" dirty="0">
                  <a:solidFill>
                    <a:schemeClr val="bg1"/>
                  </a:solidFill>
                </a:rPr>
                <a:t>feedback,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without getting offended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5461907" y="2971800"/>
              <a:ext cx="857250" cy="38372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endCxn id="8" idx="1"/>
            </p:cNvCxnSpPr>
            <p:nvPr/>
          </p:nvCxnSpPr>
          <p:spPr>
            <a:xfrm>
              <a:off x="5461907" y="3355521"/>
              <a:ext cx="857250" cy="57062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D054F9-BAA8-4C3D-8B19-67D40BD9F7C0}"/>
                </a:ext>
              </a:extLst>
            </p:cNvPr>
            <p:cNvSpPr txBox="1"/>
            <p:nvPr/>
          </p:nvSpPr>
          <p:spPr>
            <a:xfrm>
              <a:off x="6319157" y="4464902"/>
              <a:ext cx="4312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Respond</a:t>
              </a:r>
              <a:r>
                <a:rPr lang="en-US" sz="2000" dirty="0">
                  <a:solidFill>
                    <a:schemeClr val="bg1"/>
                  </a:solidFill>
                </a:rPr>
                <a:t> to feedback,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without getting defensive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8E96EF-3666-4AD2-AC70-FABD2310DBB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461907" y="3386418"/>
              <a:ext cx="857250" cy="149398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cae091f8-197b-44c8-9a90-664400287b89">
            <a:extLst>
              <a:ext uri="{FF2B5EF4-FFF2-40B4-BE49-F238E27FC236}">
                <a16:creationId xmlns:a16="http://schemas.microsoft.com/office/drawing/2014/main" id="{ECE30E3F-6FFC-4C6C-9CC3-E2E8D497EA9D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13" name="Round Same Side Corner Rectangle 7">
              <a:extLst>
                <a:ext uri="{FF2B5EF4-FFF2-40B4-BE49-F238E27FC236}">
                  <a16:creationId xmlns:a16="http://schemas.microsoft.com/office/drawing/2014/main" id="{C7BFC2E6-5F5A-4E4A-8929-36F7413F4A6B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29436D-B0BD-41D3-BAAD-86C1AB6CDC58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26931BA-B5F5-476E-B476-04496FF44CBB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C73EAA65-CA97-41B3-BDFD-B8570AC730B5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8" name="TextBox 34">
            <a:extLst>
              <a:ext uri="{FF2B5EF4-FFF2-40B4-BE49-F238E27FC236}">
                <a16:creationId xmlns:a16="http://schemas.microsoft.com/office/drawing/2014/main" id="{69225143-2A8E-482F-934A-6E8539FDD733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7</a:t>
            </a:r>
            <a:endParaRPr lang="en-SG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53DA31-709D-900B-4623-FB7D554E3775}"/>
                  </a:ext>
                </a:extLst>
              </p14:cNvPr>
              <p14:cNvContentPartPr/>
              <p14:nvPr/>
            </p14:nvContentPartPr>
            <p14:xfrm>
              <a:off x="1727280" y="1631880"/>
              <a:ext cx="1175760" cy="1759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53DA31-709D-900B-4623-FB7D554E37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7920" y="1622520"/>
                <a:ext cx="1194480" cy="177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0189147"/>
      </p:ext>
    </p:extLst>
  </p:cSld>
  <p:clrMapOvr>
    <a:masterClrMapping/>
  </p:clrMapOvr>
  <p:transition spd="slow">
    <p:push dir="u"/>
    <p:sndAc>
      <p:stSnd>
        <p:snd r:embed="rId2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quality vs coding standard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94920" y="1868271"/>
            <a:ext cx="5381145" cy="3823157"/>
          </a:xfrm>
          <a:prstGeom prst="roundRect">
            <a:avLst>
              <a:gd name="adj" fmla="val 12606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Code quality guidelines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243945" y="3085279"/>
            <a:ext cx="2351934" cy="1881577"/>
          </a:xfrm>
          <a:prstGeom prst="roundRect">
            <a:avLst>
              <a:gd name="adj" fmla="val 9572"/>
            </a:avLst>
          </a:prstGeom>
          <a:solidFill>
            <a:srgbClr val="0081E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Follow a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6" name="Folded Corner 5"/>
          <p:cNvSpPr/>
          <p:nvPr/>
        </p:nvSpPr>
        <p:spPr>
          <a:xfrm>
            <a:off x="5493328" y="3651022"/>
            <a:ext cx="1944670" cy="1108014"/>
          </a:xfrm>
          <a:prstGeom prst="foldedCorner">
            <a:avLst/>
          </a:prstGeom>
          <a:solidFill>
            <a:srgbClr val="0070C0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i="1" dirty="0"/>
              <a:t>coding </a:t>
            </a:r>
            <a:r>
              <a:rPr lang="en-US" b="1" i="1" dirty="0">
                <a:solidFill>
                  <a:srgbClr val="FFFF00"/>
                </a:solidFill>
              </a:rPr>
              <a:t>standard</a:t>
            </a:r>
            <a:r>
              <a:rPr lang="en-US" b="1" i="1" dirty="0"/>
              <a:t> </a:t>
            </a:r>
            <a:br>
              <a:rPr lang="en-US" b="1" i="1" dirty="0"/>
            </a:br>
            <a:r>
              <a:rPr lang="en-US" dirty="0"/>
              <a:t>(aka </a:t>
            </a:r>
            <a:r>
              <a:rPr lang="en-US" i="1" dirty="0">
                <a:solidFill>
                  <a:srgbClr val="FFFF00"/>
                </a:solidFill>
              </a:rPr>
              <a:t>style guide</a:t>
            </a:r>
            <a:r>
              <a:rPr lang="en-US" dirty="0"/>
              <a:t>) (aka </a:t>
            </a:r>
            <a:r>
              <a:rPr lang="en-US" i="1" dirty="0">
                <a:solidFill>
                  <a:srgbClr val="FFFF00"/>
                </a:solidFill>
              </a:rPr>
              <a:t>conventions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60467" y="6170212"/>
            <a:ext cx="2512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subjective vs objective</a:t>
            </a:r>
          </a:p>
        </p:txBody>
      </p:sp>
    </p:spTree>
    <p:extLst>
      <p:ext uri="{BB962C8B-B14F-4D97-AF65-F5344CB8AC3E}">
        <p14:creationId xmlns:p14="http://schemas.microsoft.com/office/powerpoint/2010/main" val="87734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1"/>
              <p14:cNvContentPartPr/>
              <p14:nvPr/>
            </p14:nvContentPartPr>
            <p14:xfrm>
              <a:off x="6366092" y="3136119"/>
              <a:ext cx="1579997" cy="83126"/>
            </p14:xfrm>
          </p:contentPart>
        </mc:Choice>
        <mc:Fallback xmlns="">
          <p:pic>
            <p:nvPicPr>
              <p:cNvPr id="3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0249" y="3072510"/>
                <a:ext cx="1611323" cy="210345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5"/>
          <p:cNvCxnSpPr>
            <a:cxnSpLocks/>
          </p:cNvCxnSpPr>
          <p:nvPr/>
        </p:nvCxnSpPr>
        <p:spPr>
          <a:xfrm flipV="1">
            <a:off x="4416552" y="3219245"/>
            <a:ext cx="1773936" cy="15904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107452" y="4809743"/>
            <a:ext cx="3651160" cy="5290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1">
                <a:extLst>
                  <a:ext uri="{FF2B5EF4-FFF2-40B4-BE49-F238E27FC236}">
                    <a16:creationId xmlns:a16="http://schemas.microsoft.com/office/drawing/2014/main" id="{E38974CB-A3D4-485D-87D6-B680659E3664}"/>
                  </a:ext>
                </a:extLst>
              </p14:cNvPr>
              <p14:cNvContentPartPr/>
              <p14:nvPr/>
            </p14:nvContentPartPr>
            <p14:xfrm>
              <a:off x="6366092" y="2891168"/>
              <a:ext cx="2313275" cy="83126"/>
            </p14:xfrm>
          </p:contentPart>
        </mc:Choice>
        <mc:Fallback xmlns="">
          <p:pic>
            <p:nvPicPr>
              <p:cNvPr id="6" name="Ink 1">
                <a:extLst>
                  <a:ext uri="{FF2B5EF4-FFF2-40B4-BE49-F238E27FC236}">
                    <a16:creationId xmlns:a16="http://schemas.microsoft.com/office/drawing/2014/main" id="{E38974CB-A3D4-485D-87D6-B680659E36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0253" y="2827834"/>
                <a:ext cx="2344594" cy="2097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78345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12413" y="3374137"/>
              <a:ext cx="1891724" cy="45719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6574" y="3310778"/>
                <a:ext cx="1923043" cy="172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9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291" y="9452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>
                <a:solidFill>
                  <a:srgbClr val="29A229"/>
                </a:solidFill>
              </a:rPr>
              <a:t>RepoSense</a:t>
            </a:r>
            <a:r>
              <a:rPr lang="en-US" sz="2800" dirty="0">
                <a:solidFill>
                  <a:srgbClr val="0070C0"/>
                </a:solidFill>
              </a:rPr>
              <a:t> code dashboard for the </a:t>
            </a:r>
            <a:r>
              <a:rPr lang="en-US" sz="2800" dirty="0" err="1">
                <a:solidFill>
                  <a:srgbClr val="0070C0"/>
                </a:solidFill>
              </a:rPr>
              <a:t>iP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96028"/>
            <a:ext cx="10468880" cy="5761973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225720" y="2593080"/>
              <a:ext cx="150120" cy="15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9880" y="2529720"/>
                <a:ext cx="181440" cy="27720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5"/>
          <p:cNvCxnSpPr/>
          <p:nvPr/>
        </p:nvCxnSpPr>
        <p:spPr>
          <a:xfrm flipH="1" flipV="1">
            <a:off x="3325093" y="2798620"/>
            <a:ext cx="207817" cy="4017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CCE830-132E-43AD-A4F1-EC6EE38564BD}"/>
                  </a:ext>
                </a:extLst>
              </p14:cNvPr>
              <p14:cNvContentPartPr/>
              <p14:nvPr/>
            </p14:nvContentPartPr>
            <p14:xfrm>
              <a:off x="3375840" y="2612959"/>
              <a:ext cx="150120" cy="150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CCE830-132E-43AD-A4F1-EC6EE38564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0000" y="2549599"/>
                <a:ext cx="181440" cy="27720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Arrow Connector 5">
            <a:extLst>
              <a:ext uri="{FF2B5EF4-FFF2-40B4-BE49-F238E27FC236}">
                <a16:creationId xmlns:a16="http://schemas.microsoft.com/office/drawing/2014/main" id="{AB35A6B2-FC0F-49EB-BD61-FF2F44F012E3}"/>
              </a:ext>
            </a:extLst>
          </p:cNvPr>
          <p:cNvCxnSpPr/>
          <p:nvPr/>
        </p:nvCxnSpPr>
        <p:spPr>
          <a:xfrm flipH="1" flipV="1">
            <a:off x="3475213" y="2818499"/>
            <a:ext cx="207817" cy="4017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8E79897-56DD-4542-BE16-921EA0D58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8440" y="1237529"/>
            <a:ext cx="5119086" cy="5587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3776" y="112499"/>
            <a:ext cx="2247619" cy="4352381"/>
          </a:xfrm>
          <a:prstGeom prst="rect">
            <a:avLst/>
          </a:prstGeom>
          <a:solidFill>
            <a:srgbClr val="FFFFFF">
              <a:alpha val="0"/>
            </a:srgbClr>
          </a:solidFill>
          <a:ln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  <a:sp3d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D4223F-025C-FE43-ED31-B2396B91EF02}"/>
                  </a:ext>
                </a:extLst>
              </p14:cNvPr>
              <p14:cNvContentPartPr/>
              <p14:nvPr/>
            </p14:nvContentPartPr>
            <p14:xfrm>
              <a:off x="6737400" y="2291760"/>
              <a:ext cx="565560" cy="255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D4223F-025C-FE43-ED31-B2396B91EF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28040" y="2282400"/>
                <a:ext cx="584280" cy="2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824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717" y="1935477"/>
            <a:ext cx="830178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Recommended: ___ look at others’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8778" y="2805058"/>
            <a:ext cx="5630779" cy="1787236"/>
          </a:xfrm>
        </p:spPr>
        <p:txBody>
          <a:bodyPr/>
          <a:lstStyle/>
          <a:p>
            <a:r>
              <a:rPr lang="en-US" dirty="0"/>
              <a:t>(  ) Don’t</a:t>
            </a:r>
          </a:p>
          <a:p>
            <a:r>
              <a:rPr lang="en-US" dirty="0"/>
              <a:t>(  ) Please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3497" y="5596146"/>
            <a:ext cx="6500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[but follow our reuse policies]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240F3-3C04-4431-AD5A-27696703DA3E}"/>
              </a:ext>
            </a:extLst>
          </p:cNvPr>
          <p:cNvSpPr txBox="1"/>
          <p:nvPr/>
        </p:nvSpPr>
        <p:spPr>
          <a:xfrm>
            <a:off x="2063496" y="6068034"/>
            <a:ext cx="830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[automated plagiarism checks on </a:t>
            </a:r>
            <a:r>
              <a:rPr lang="en-US" sz="2800" b="1" dirty="0" err="1">
                <a:solidFill>
                  <a:srgbClr val="FFFF00"/>
                </a:solidFill>
              </a:rPr>
              <a:t>tP</a:t>
            </a:r>
            <a:r>
              <a:rPr lang="en-US" sz="2800" dirty="0">
                <a:solidFill>
                  <a:srgbClr val="FFFF00"/>
                </a:solidFill>
              </a:rPr>
              <a:t> (not </a:t>
            </a:r>
            <a:r>
              <a:rPr lang="en-US" sz="2800" dirty="0" err="1">
                <a:solidFill>
                  <a:srgbClr val="FFFF00"/>
                </a:solidFill>
              </a:rPr>
              <a:t>iP</a:t>
            </a:r>
            <a:r>
              <a:rPr lang="en-US" sz="2800" dirty="0">
                <a:solidFill>
                  <a:srgbClr val="FFFF00"/>
                </a:solidFill>
              </a:rPr>
              <a:t>) code]</a:t>
            </a:r>
          </a:p>
        </p:txBody>
      </p:sp>
      <p:grpSp>
        <p:nvGrpSpPr>
          <p:cNvPr id="9" name="cae091f8-197b-44c8-9a90-664400287b89">
            <a:extLst>
              <a:ext uri="{FF2B5EF4-FFF2-40B4-BE49-F238E27FC236}">
                <a16:creationId xmlns:a16="http://schemas.microsoft.com/office/drawing/2014/main" id="{B64B7FE5-8652-4F77-A1CA-103B6B7B74BE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10" name="Round Same Side Corner Rectangle 7">
              <a:extLst>
                <a:ext uri="{FF2B5EF4-FFF2-40B4-BE49-F238E27FC236}">
                  <a16:creationId xmlns:a16="http://schemas.microsoft.com/office/drawing/2014/main" id="{5E013178-61B5-41A9-8CF0-089211406933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4738B155-C83B-4736-AE40-2F37374D2EC8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0D25261-EEC0-4A3D-9F86-30D3D40501D0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18DBD7DB-EE9E-4EA3-8ADF-EBB8C3C630DA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4" name="TextBox 34">
            <a:extLst>
              <a:ext uri="{FF2B5EF4-FFF2-40B4-BE49-F238E27FC236}">
                <a16:creationId xmlns:a16="http://schemas.microsoft.com/office/drawing/2014/main" id="{56091339-BE7F-4236-A467-DFB12A7DAF98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56C851A1-E93A-423B-BB3A-D25BC9C8EB55}"/>
              </a:ext>
            </a:extLst>
          </p:cNvPr>
          <p:cNvSpPr txBox="1"/>
          <p:nvPr/>
        </p:nvSpPr>
        <p:spPr>
          <a:xfrm>
            <a:off x="2185079" y="4529205"/>
            <a:ext cx="8180206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this era of AI-assisted coding, reviewing not-your-own code (e.g., code generated by AI) is an even more valuable skill.</a:t>
            </a:r>
            <a:endParaRPr lang="en-SG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13F4C3-8601-A292-635A-3A266679FE5E}"/>
                  </a:ext>
                </a:extLst>
              </p14:cNvPr>
              <p14:cNvContentPartPr/>
              <p14:nvPr/>
            </p14:nvContentPartPr>
            <p14:xfrm>
              <a:off x="2921040" y="3308400"/>
              <a:ext cx="1328760" cy="71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13F4C3-8601-A292-635A-3A266679FE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1680" y="3299040"/>
                <a:ext cx="1347480" cy="7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6510744"/>
      </p:ext>
    </p:extLst>
  </p:cSld>
  <p:clrMapOvr>
    <a:masterClrMapping/>
  </p:clrMapOvr>
  <p:transition spd="slow">
    <p:push dir="u"/>
    <p:sndAc>
      <p:stSnd>
        <p:snd r:embed="rId2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3250" y="4084100"/>
            <a:ext cx="4202415" cy="18777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llout-red (square)">
            <a:extLst>
              <a:ext uri="{FF2B5EF4-FFF2-40B4-BE49-F238E27FC236}">
                <a16:creationId xmlns:a16="http://schemas.microsoft.com/office/drawing/2014/main" id="{063F5B64-5ACF-722A-C2D7-93276A5F1528}"/>
              </a:ext>
            </a:extLst>
          </p:cNvPr>
          <p:cNvSpPr/>
          <p:nvPr/>
        </p:nvSpPr>
        <p:spPr>
          <a:xfrm>
            <a:off x="2184400" y="5345163"/>
            <a:ext cx="3525520" cy="985213"/>
          </a:xfrm>
          <a:prstGeom prst="wedgeRoundRectCallout">
            <a:avLst>
              <a:gd name="adj1" fmla="val 60690"/>
              <a:gd name="adj2" fmla="val -2628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dirty="0">
                <a:solidFill>
                  <a:prstClr val="white"/>
                </a:solidFill>
              </a:rPr>
              <a:t>Watch </a:t>
            </a:r>
            <a:r>
              <a:rPr lang="en-US" sz="2000" dirty="0">
                <a:solidFill>
                  <a:srgbClr val="FFFF00"/>
                </a:solidFill>
              </a:rPr>
              <a:t>the ‘</a:t>
            </a:r>
            <a:r>
              <a:rPr lang="en-US" sz="2000" dirty="0" err="1">
                <a:solidFill>
                  <a:srgbClr val="FFFF00"/>
                </a:solidFill>
              </a:rPr>
              <a:t>tP</a:t>
            </a:r>
            <a:r>
              <a:rPr lang="en-US" sz="2000" dirty="0">
                <a:solidFill>
                  <a:srgbClr val="FFFF00"/>
                </a:solidFill>
              </a:rPr>
              <a:t> – part 1’ course briefing video segment 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(given in W4 schedule page) </a:t>
            </a:r>
            <a:endParaRPr lang="en-SG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1533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286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8398925" y="1893383"/>
            <a:ext cx="2112818" cy="4806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(c)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215300" y="1902582"/>
            <a:ext cx="2112818" cy="47975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(b)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031675" y="1902582"/>
            <a:ext cx="2112818" cy="47975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(a)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799" y="857615"/>
            <a:ext cx="3404594" cy="587324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Which one is which?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149" y="886834"/>
            <a:ext cx="5098774" cy="52607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2400" dirty="0"/>
              <a:t>merge     rebase   squash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1896428" y="2787649"/>
            <a:ext cx="1482239" cy="3012807"/>
            <a:chOff x="401782" y="2000350"/>
            <a:chExt cx="1482239" cy="3012807"/>
          </a:xfrm>
        </p:grpSpPr>
        <p:grpSp>
          <p:nvGrpSpPr>
            <p:cNvPr id="4" name="Group 3"/>
            <p:cNvGrpSpPr/>
            <p:nvPr/>
          </p:nvGrpSpPr>
          <p:grpSpPr>
            <a:xfrm>
              <a:off x="401782" y="2444379"/>
              <a:ext cx="1482239" cy="2568778"/>
              <a:chOff x="4338956" y="3483600"/>
              <a:chExt cx="1482239" cy="2568778"/>
            </a:xfrm>
          </p:grpSpPr>
          <p:sp>
            <p:nvSpPr>
              <p:cNvPr id="5" name="Flowchart: Connector 4"/>
              <p:cNvSpPr/>
              <p:nvPr/>
            </p:nvSpPr>
            <p:spPr>
              <a:xfrm>
                <a:off x="4345441" y="485257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6" name="Flowchart: Connector 5"/>
              <p:cNvSpPr/>
              <p:nvPr/>
            </p:nvSpPr>
            <p:spPr>
              <a:xfrm>
                <a:off x="4338956" y="5593432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1</a:t>
                </a:r>
              </a:p>
            </p:txBody>
          </p:sp>
          <p:cxnSp>
            <p:nvCxnSpPr>
              <p:cNvPr id="7" name="Straight Connector 6"/>
              <p:cNvCxnSpPr>
                <a:stCxn id="6" idx="0"/>
                <a:endCxn id="5" idx="4"/>
              </p:cNvCxnSpPr>
              <p:nvPr/>
            </p:nvCxnSpPr>
            <p:spPr>
              <a:xfrm flipV="1">
                <a:off x="4603627" y="5311521"/>
                <a:ext cx="6485" cy="281911"/>
              </a:xfrm>
              <a:prstGeom prst="lin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grpSp>
            <p:nvGrpSpPr>
              <p:cNvPr id="8" name="branch: commit 3"/>
              <p:cNvGrpSpPr/>
              <p:nvPr/>
            </p:nvGrpSpPr>
            <p:grpSpPr>
              <a:xfrm>
                <a:off x="4874782" y="4177959"/>
                <a:ext cx="946413" cy="904089"/>
                <a:chOff x="2878918" y="4177959"/>
                <a:chExt cx="946413" cy="904089"/>
              </a:xfrm>
            </p:grpSpPr>
            <p:sp>
              <p:nvSpPr>
                <p:cNvPr id="12" name="Flowchart: Connector 11"/>
                <p:cNvSpPr/>
                <p:nvPr/>
              </p:nvSpPr>
              <p:spPr>
                <a:xfrm>
                  <a:off x="3295990" y="4177959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3</a:t>
                  </a:r>
                </a:p>
              </p:txBody>
            </p:sp>
            <p:cxnSp>
              <p:nvCxnSpPr>
                <p:cNvPr id="13" name="Straight Connector 12"/>
                <p:cNvCxnSpPr>
                  <a:stCxn id="5" idx="6"/>
                  <a:endCxn id="12" idx="4"/>
                </p:cNvCxnSpPr>
                <p:nvPr/>
              </p:nvCxnSpPr>
              <p:spPr>
                <a:xfrm flipV="1">
                  <a:off x="2878918" y="4636905"/>
                  <a:ext cx="681743" cy="44514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" name="branch: commit 4"/>
              <p:cNvGrpSpPr/>
              <p:nvPr/>
            </p:nvGrpSpPr>
            <p:grpSpPr>
              <a:xfrm>
                <a:off x="5291854" y="3483600"/>
                <a:ext cx="529341" cy="694359"/>
                <a:chOff x="3295990" y="3483600"/>
                <a:chExt cx="529341" cy="694359"/>
              </a:xfrm>
            </p:grpSpPr>
            <p:sp>
              <p:nvSpPr>
                <p:cNvPr id="10" name="Flowchart: Connector 9"/>
                <p:cNvSpPr/>
                <p:nvPr/>
              </p:nvSpPr>
              <p:spPr>
                <a:xfrm>
                  <a:off x="3295990" y="3483600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4</a:t>
                  </a:r>
                </a:p>
              </p:txBody>
            </p:sp>
            <p:cxnSp>
              <p:nvCxnSpPr>
                <p:cNvPr id="11" name="Straight Connector 10"/>
                <p:cNvCxnSpPr>
                  <a:stCxn id="12" idx="0"/>
                  <a:endCxn id="10" idx="4"/>
                </p:cNvCxnSpPr>
                <p:nvPr/>
              </p:nvCxnSpPr>
              <p:spPr>
                <a:xfrm flipV="1">
                  <a:off x="3560661" y="3942546"/>
                  <a:ext cx="0" cy="23541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4" name="master: commit 5"/>
            <p:cNvGrpSpPr/>
            <p:nvPr/>
          </p:nvGrpSpPr>
          <p:grpSpPr>
            <a:xfrm>
              <a:off x="408267" y="2000350"/>
              <a:ext cx="529341" cy="1805950"/>
              <a:chOff x="2353066" y="3046625"/>
              <a:chExt cx="529341" cy="1805950"/>
            </a:xfrm>
          </p:grpSpPr>
          <p:sp>
            <p:nvSpPr>
              <p:cNvPr id="15" name="Flowchart: Connector 14"/>
              <p:cNvSpPr/>
              <p:nvPr/>
            </p:nvSpPr>
            <p:spPr>
              <a:xfrm>
                <a:off x="2353066" y="304662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cxnSp>
            <p:nvCxnSpPr>
              <p:cNvPr id="16" name="Straight Connector 15"/>
              <p:cNvCxnSpPr>
                <a:endCxn id="15" idx="4"/>
              </p:cNvCxnSpPr>
              <p:nvPr/>
            </p:nvCxnSpPr>
            <p:spPr>
              <a:xfrm flipV="1">
                <a:off x="2614248" y="3505571"/>
                <a:ext cx="3489" cy="13470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7" name="Group 16"/>
          <p:cNvGrpSpPr/>
          <p:nvPr/>
        </p:nvGrpSpPr>
        <p:grpSpPr>
          <a:xfrm>
            <a:off x="8745918" y="1945521"/>
            <a:ext cx="1475754" cy="4433148"/>
            <a:chOff x="6165834" y="1545889"/>
            <a:chExt cx="1475754" cy="4433148"/>
          </a:xfrm>
        </p:grpSpPr>
        <p:sp>
          <p:nvSpPr>
            <p:cNvPr id="19" name="Flowchart: Connector 18"/>
            <p:cNvSpPr/>
            <p:nvPr/>
          </p:nvSpPr>
          <p:spPr>
            <a:xfrm>
              <a:off x="6172319" y="4779234"/>
              <a:ext cx="529341" cy="45894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>
                  <a:solidFill>
                    <a:prstClr val="white"/>
                  </a:solidFill>
                </a:rPr>
                <a:t>2</a:t>
              </a:r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6165834" y="5520091"/>
              <a:ext cx="529341" cy="45894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>
                  <a:solidFill>
                    <a:prstClr val="white"/>
                  </a:solidFill>
                </a:rPr>
                <a:t>1</a:t>
              </a:r>
            </a:p>
          </p:txBody>
        </p:sp>
        <p:cxnSp>
          <p:nvCxnSpPr>
            <p:cNvPr id="21" name="Straight Connector 20"/>
            <p:cNvCxnSpPr>
              <a:stCxn id="20" idx="0"/>
              <a:endCxn id="19" idx="4"/>
            </p:cNvCxnSpPr>
            <p:nvPr/>
          </p:nvCxnSpPr>
          <p:spPr>
            <a:xfrm flipV="1">
              <a:off x="6430505" y="5238180"/>
              <a:ext cx="6485" cy="281911"/>
            </a:xfrm>
            <a:prstGeom prst="lin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6695175" y="1545889"/>
              <a:ext cx="946413" cy="1598448"/>
              <a:chOff x="6701660" y="3410259"/>
              <a:chExt cx="946413" cy="1598448"/>
            </a:xfrm>
          </p:grpSpPr>
          <p:grpSp>
            <p:nvGrpSpPr>
              <p:cNvPr id="28" name="branch: commit 3"/>
              <p:cNvGrpSpPr/>
              <p:nvPr/>
            </p:nvGrpSpPr>
            <p:grpSpPr>
              <a:xfrm>
                <a:off x="6701660" y="4104618"/>
                <a:ext cx="946413" cy="904089"/>
                <a:chOff x="2878918" y="4177959"/>
                <a:chExt cx="946413" cy="904089"/>
              </a:xfrm>
            </p:grpSpPr>
            <p:sp>
              <p:nvSpPr>
                <p:cNvPr id="32" name="Flowchart: Connector 31"/>
                <p:cNvSpPr/>
                <p:nvPr/>
              </p:nvSpPr>
              <p:spPr>
                <a:xfrm>
                  <a:off x="3295990" y="4177959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3</a:t>
                  </a:r>
                </a:p>
              </p:txBody>
            </p:sp>
            <p:cxnSp>
              <p:nvCxnSpPr>
                <p:cNvPr id="33" name="Straight Connector 32"/>
                <p:cNvCxnSpPr>
                  <a:stCxn id="19" idx="6"/>
                  <a:endCxn id="32" idx="4"/>
                </p:cNvCxnSpPr>
                <p:nvPr/>
              </p:nvCxnSpPr>
              <p:spPr>
                <a:xfrm flipV="1">
                  <a:off x="2878918" y="4636905"/>
                  <a:ext cx="681743" cy="44514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29" name="branch: commit 4"/>
              <p:cNvGrpSpPr/>
              <p:nvPr/>
            </p:nvGrpSpPr>
            <p:grpSpPr>
              <a:xfrm>
                <a:off x="7118732" y="3410259"/>
                <a:ext cx="529341" cy="694359"/>
                <a:chOff x="3295990" y="3483600"/>
                <a:chExt cx="529341" cy="694359"/>
              </a:xfrm>
            </p:grpSpPr>
            <p:sp>
              <p:nvSpPr>
                <p:cNvPr id="30" name="Flowchart: Connector 29"/>
                <p:cNvSpPr/>
                <p:nvPr/>
              </p:nvSpPr>
              <p:spPr>
                <a:xfrm>
                  <a:off x="3295990" y="3483600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4</a:t>
                  </a:r>
                </a:p>
              </p:txBody>
            </p:sp>
            <p:cxnSp>
              <p:nvCxnSpPr>
                <p:cNvPr id="31" name="Straight Connector 30"/>
                <p:cNvCxnSpPr>
                  <a:stCxn id="32" idx="0"/>
                  <a:endCxn id="30" idx="4"/>
                </p:cNvCxnSpPr>
                <p:nvPr/>
              </p:nvCxnSpPr>
              <p:spPr>
                <a:xfrm flipV="1">
                  <a:off x="3560661" y="3942546"/>
                  <a:ext cx="0" cy="23541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23" name="master: commit 5"/>
            <p:cNvGrpSpPr/>
            <p:nvPr/>
          </p:nvGrpSpPr>
          <p:grpSpPr>
            <a:xfrm>
              <a:off x="6172319" y="2966230"/>
              <a:ext cx="529341" cy="1805950"/>
              <a:chOff x="2353066" y="3046625"/>
              <a:chExt cx="529341" cy="1805950"/>
            </a:xfrm>
          </p:grpSpPr>
          <p:sp>
            <p:nvSpPr>
              <p:cNvPr id="26" name="Flowchart: Connector 25"/>
              <p:cNvSpPr/>
              <p:nvPr/>
            </p:nvSpPr>
            <p:spPr>
              <a:xfrm>
                <a:off x="2353066" y="304662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cxnSp>
            <p:nvCxnSpPr>
              <p:cNvPr id="27" name="Straight Connector 26"/>
              <p:cNvCxnSpPr>
                <a:endCxn id="26" idx="4"/>
              </p:cNvCxnSpPr>
              <p:nvPr/>
            </p:nvCxnSpPr>
            <p:spPr>
              <a:xfrm flipV="1">
                <a:off x="2614248" y="3505571"/>
                <a:ext cx="3489" cy="13470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4" name="Group 33"/>
          <p:cNvGrpSpPr/>
          <p:nvPr/>
        </p:nvGrpSpPr>
        <p:grpSpPr>
          <a:xfrm>
            <a:off x="6317267" y="2350551"/>
            <a:ext cx="1482239" cy="3741157"/>
            <a:chOff x="6165834" y="2237880"/>
            <a:chExt cx="1482239" cy="3741157"/>
          </a:xfrm>
        </p:grpSpPr>
        <p:grpSp>
          <p:nvGrpSpPr>
            <p:cNvPr id="36" name="Group 35"/>
            <p:cNvGrpSpPr/>
            <p:nvPr/>
          </p:nvGrpSpPr>
          <p:grpSpPr>
            <a:xfrm>
              <a:off x="6165834" y="3410259"/>
              <a:ext cx="1482239" cy="2568778"/>
              <a:chOff x="4338956" y="3483600"/>
              <a:chExt cx="1482239" cy="2568778"/>
            </a:xfrm>
          </p:grpSpPr>
          <p:sp>
            <p:nvSpPr>
              <p:cNvPr id="44" name="Flowchart: Connector 43"/>
              <p:cNvSpPr/>
              <p:nvPr/>
            </p:nvSpPr>
            <p:spPr>
              <a:xfrm>
                <a:off x="4345441" y="485257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45" name="Flowchart: Connector 44"/>
              <p:cNvSpPr/>
              <p:nvPr/>
            </p:nvSpPr>
            <p:spPr>
              <a:xfrm>
                <a:off x="4338956" y="5593432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1</a:t>
                </a:r>
              </a:p>
            </p:txBody>
          </p:sp>
          <p:cxnSp>
            <p:nvCxnSpPr>
              <p:cNvPr id="46" name="Straight Connector 45"/>
              <p:cNvCxnSpPr>
                <a:stCxn id="45" idx="0"/>
                <a:endCxn id="44" idx="4"/>
              </p:cNvCxnSpPr>
              <p:nvPr/>
            </p:nvCxnSpPr>
            <p:spPr>
              <a:xfrm flipV="1">
                <a:off x="4603627" y="5311521"/>
                <a:ext cx="6485" cy="281911"/>
              </a:xfrm>
              <a:prstGeom prst="lin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grpSp>
            <p:nvGrpSpPr>
              <p:cNvPr id="47" name="branch: commit 3"/>
              <p:cNvGrpSpPr/>
              <p:nvPr/>
            </p:nvGrpSpPr>
            <p:grpSpPr>
              <a:xfrm>
                <a:off x="4874782" y="4177959"/>
                <a:ext cx="946413" cy="904089"/>
                <a:chOff x="2878918" y="4177959"/>
                <a:chExt cx="946413" cy="904089"/>
              </a:xfrm>
            </p:grpSpPr>
            <p:sp>
              <p:nvSpPr>
                <p:cNvPr id="51" name="Flowchart: Connector 50"/>
                <p:cNvSpPr/>
                <p:nvPr/>
              </p:nvSpPr>
              <p:spPr>
                <a:xfrm>
                  <a:off x="3295990" y="4177959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3</a:t>
                  </a:r>
                </a:p>
              </p:txBody>
            </p:sp>
            <p:cxnSp>
              <p:nvCxnSpPr>
                <p:cNvPr id="52" name="Straight Connector 51"/>
                <p:cNvCxnSpPr>
                  <a:stCxn id="44" idx="6"/>
                  <a:endCxn id="51" idx="4"/>
                </p:cNvCxnSpPr>
                <p:nvPr/>
              </p:nvCxnSpPr>
              <p:spPr>
                <a:xfrm flipV="1">
                  <a:off x="2878918" y="4636905"/>
                  <a:ext cx="681743" cy="44514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8" name="branch: commit 4"/>
              <p:cNvGrpSpPr/>
              <p:nvPr/>
            </p:nvGrpSpPr>
            <p:grpSpPr>
              <a:xfrm>
                <a:off x="5291854" y="3483600"/>
                <a:ext cx="529341" cy="694359"/>
                <a:chOff x="3295990" y="3483600"/>
                <a:chExt cx="529341" cy="694359"/>
              </a:xfrm>
            </p:grpSpPr>
            <p:sp>
              <p:nvSpPr>
                <p:cNvPr id="49" name="Flowchart: Connector 48"/>
                <p:cNvSpPr/>
                <p:nvPr/>
              </p:nvSpPr>
              <p:spPr>
                <a:xfrm>
                  <a:off x="3295990" y="3483600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4</a:t>
                  </a:r>
                </a:p>
              </p:txBody>
            </p:sp>
            <p:cxnSp>
              <p:nvCxnSpPr>
                <p:cNvPr id="50" name="Straight Connector 49"/>
                <p:cNvCxnSpPr>
                  <a:stCxn id="51" idx="0"/>
                  <a:endCxn id="49" idx="4"/>
                </p:cNvCxnSpPr>
                <p:nvPr/>
              </p:nvCxnSpPr>
              <p:spPr>
                <a:xfrm flipV="1">
                  <a:off x="3560661" y="3942546"/>
                  <a:ext cx="0" cy="23541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37" name="master: commit 5"/>
            <p:cNvGrpSpPr/>
            <p:nvPr/>
          </p:nvGrpSpPr>
          <p:grpSpPr>
            <a:xfrm>
              <a:off x="6172319" y="2966230"/>
              <a:ext cx="529341" cy="1805950"/>
              <a:chOff x="2353066" y="3046625"/>
              <a:chExt cx="529341" cy="1805950"/>
            </a:xfrm>
          </p:grpSpPr>
          <p:sp>
            <p:nvSpPr>
              <p:cNvPr id="42" name="Flowchart: Connector 41"/>
              <p:cNvSpPr/>
              <p:nvPr/>
            </p:nvSpPr>
            <p:spPr>
              <a:xfrm>
                <a:off x="2353066" y="304662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cxnSp>
            <p:nvCxnSpPr>
              <p:cNvPr id="43" name="Straight Connector 42"/>
              <p:cNvCxnSpPr>
                <a:endCxn id="42" idx="4"/>
              </p:cNvCxnSpPr>
              <p:nvPr/>
            </p:nvCxnSpPr>
            <p:spPr>
              <a:xfrm flipV="1">
                <a:off x="2614248" y="3505571"/>
                <a:ext cx="3489" cy="13470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grpSp>
          <p:nvGrpSpPr>
            <p:cNvPr id="38" name="merge commit"/>
            <p:cNvGrpSpPr/>
            <p:nvPr/>
          </p:nvGrpSpPr>
          <p:grpSpPr>
            <a:xfrm>
              <a:off x="6624140" y="2237880"/>
              <a:ext cx="1023933" cy="1172379"/>
              <a:chOff x="1855734" y="2373123"/>
              <a:chExt cx="1023933" cy="1172379"/>
            </a:xfrm>
          </p:grpSpPr>
          <p:sp>
            <p:nvSpPr>
              <p:cNvPr id="39" name="Flowchart: Connector 136"/>
              <p:cNvSpPr/>
              <p:nvPr/>
            </p:nvSpPr>
            <p:spPr>
              <a:xfrm>
                <a:off x="2350326" y="2373123"/>
                <a:ext cx="529341" cy="458946"/>
              </a:xfrm>
              <a:prstGeom prst="flowChartConnector">
                <a:avLst/>
              </a:prstGeom>
              <a:pattFill prst="dkVert">
                <a:fgClr>
                  <a:srgbClr val="0070C0"/>
                </a:fgClr>
                <a:bgClr>
                  <a:schemeClr val="accent6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6</a:t>
                </a:r>
              </a:p>
            </p:txBody>
          </p:sp>
          <p:cxnSp>
            <p:nvCxnSpPr>
              <p:cNvPr id="40" name="Straight Connector 137"/>
              <p:cNvCxnSpPr>
                <a:stCxn id="42" idx="7"/>
                <a:endCxn id="39" idx="3"/>
              </p:cNvCxnSpPr>
              <p:nvPr/>
            </p:nvCxnSpPr>
            <p:spPr>
              <a:xfrm flipV="1">
                <a:off x="1855734" y="2764858"/>
                <a:ext cx="572112" cy="403826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41" name="Straight Connector 139"/>
              <p:cNvCxnSpPr>
                <a:stCxn id="49" idx="0"/>
                <a:endCxn id="39" idx="4"/>
              </p:cNvCxnSpPr>
              <p:nvPr/>
            </p:nvCxnSpPr>
            <p:spPr>
              <a:xfrm flipV="1">
                <a:off x="2614997" y="2832069"/>
                <a:ext cx="0" cy="7134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4298117" y="3092101"/>
            <a:ext cx="1605072" cy="3012807"/>
            <a:chOff x="6165834" y="2966230"/>
            <a:chExt cx="1605072" cy="3012807"/>
          </a:xfrm>
        </p:grpSpPr>
        <p:grpSp>
          <p:nvGrpSpPr>
            <p:cNvPr id="54" name="Group 53"/>
            <p:cNvGrpSpPr/>
            <p:nvPr/>
          </p:nvGrpSpPr>
          <p:grpSpPr>
            <a:xfrm>
              <a:off x="6165834" y="3964522"/>
              <a:ext cx="1605072" cy="2014515"/>
              <a:chOff x="4338956" y="4037863"/>
              <a:chExt cx="1605072" cy="2014515"/>
            </a:xfrm>
          </p:grpSpPr>
          <p:sp>
            <p:nvSpPr>
              <p:cNvPr id="62" name="Flowchart: Connector 61"/>
              <p:cNvSpPr/>
              <p:nvPr/>
            </p:nvSpPr>
            <p:spPr>
              <a:xfrm>
                <a:off x="4345441" y="485257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63" name="Flowchart: Connector 62"/>
              <p:cNvSpPr/>
              <p:nvPr/>
            </p:nvSpPr>
            <p:spPr>
              <a:xfrm>
                <a:off x="4338956" y="5593432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1</a:t>
                </a:r>
              </a:p>
            </p:txBody>
          </p:sp>
          <p:cxnSp>
            <p:nvCxnSpPr>
              <p:cNvPr id="64" name="Straight Connector 63"/>
              <p:cNvCxnSpPr>
                <a:stCxn id="63" idx="0"/>
                <a:endCxn id="62" idx="4"/>
              </p:cNvCxnSpPr>
              <p:nvPr/>
            </p:nvCxnSpPr>
            <p:spPr>
              <a:xfrm flipV="1">
                <a:off x="4603627" y="5311521"/>
                <a:ext cx="6485" cy="281911"/>
              </a:xfrm>
              <a:prstGeom prst="lin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grpSp>
            <p:nvGrpSpPr>
              <p:cNvPr id="65" name="branch: commit 3"/>
              <p:cNvGrpSpPr/>
              <p:nvPr/>
            </p:nvGrpSpPr>
            <p:grpSpPr>
              <a:xfrm>
                <a:off x="4874782" y="4037863"/>
                <a:ext cx="1069246" cy="1044185"/>
                <a:chOff x="2878918" y="4037863"/>
                <a:chExt cx="1069246" cy="1044185"/>
              </a:xfrm>
            </p:grpSpPr>
            <p:sp>
              <p:nvSpPr>
                <p:cNvPr id="69" name="Flowchart: Connector 68"/>
                <p:cNvSpPr/>
                <p:nvPr/>
              </p:nvSpPr>
              <p:spPr>
                <a:xfrm>
                  <a:off x="3173156" y="4037863"/>
                  <a:ext cx="775008" cy="739138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3+4</a:t>
                  </a:r>
                </a:p>
              </p:txBody>
            </p:sp>
            <p:cxnSp>
              <p:nvCxnSpPr>
                <p:cNvPr id="70" name="Straight Connector 69"/>
                <p:cNvCxnSpPr>
                  <a:stCxn id="62" idx="6"/>
                  <a:endCxn id="69" idx="4"/>
                </p:cNvCxnSpPr>
                <p:nvPr/>
              </p:nvCxnSpPr>
              <p:spPr>
                <a:xfrm flipV="1">
                  <a:off x="2878918" y="4777001"/>
                  <a:ext cx="681742" cy="30504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55" name="master: commit 5"/>
            <p:cNvGrpSpPr/>
            <p:nvPr/>
          </p:nvGrpSpPr>
          <p:grpSpPr>
            <a:xfrm>
              <a:off x="6172319" y="2966230"/>
              <a:ext cx="529341" cy="1805950"/>
              <a:chOff x="2353066" y="3046625"/>
              <a:chExt cx="529341" cy="1805950"/>
            </a:xfrm>
          </p:grpSpPr>
          <p:sp>
            <p:nvSpPr>
              <p:cNvPr id="60" name="Flowchart: Connector 59"/>
              <p:cNvSpPr/>
              <p:nvPr/>
            </p:nvSpPr>
            <p:spPr>
              <a:xfrm>
                <a:off x="2353066" y="304662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cxnSp>
            <p:nvCxnSpPr>
              <p:cNvPr id="61" name="Straight Connector 60"/>
              <p:cNvCxnSpPr>
                <a:endCxn id="60" idx="4"/>
              </p:cNvCxnSpPr>
              <p:nvPr/>
            </p:nvCxnSpPr>
            <p:spPr>
              <a:xfrm flipV="1">
                <a:off x="2614248" y="3505571"/>
                <a:ext cx="3489" cy="13470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sp>
        <p:nvSpPr>
          <p:cNvPr id="75" name="TextBox 74"/>
          <p:cNvSpPr txBox="1"/>
          <p:nvPr/>
        </p:nvSpPr>
        <p:spPr>
          <a:xfrm>
            <a:off x="1966834" y="1902582"/>
            <a:ext cx="1132795" cy="38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608417" y="6212442"/>
            <a:ext cx="139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 force-push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162413" y="4580061"/>
            <a:ext cx="139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 force-push</a:t>
            </a:r>
          </a:p>
        </p:txBody>
      </p:sp>
      <p:grpSp>
        <p:nvGrpSpPr>
          <p:cNvPr id="80" name="cae091f8-197b-44c8-9a90-664400287b89">
            <a:extLst>
              <a:ext uri="{FF2B5EF4-FFF2-40B4-BE49-F238E27FC236}">
                <a16:creationId xmlns:a16="http://schemas.microsoft.com/office/drawing/2014/main" id="{9AE74E03-DAFB-46AE-A14F-F443C86CE9D8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81" name="Round Same Side Corner Rectangle 7">
              <a:extLst>
                <a:ext uri="{FF2B5EF4-FFF2-40B4-BE49-F238E27FC236}">
                  <a16:creationId xmlns:a16="http://schemas.microsoft.com/office/drawing/2014/main" id="{786AFF78-E58E-497C-9BC4-A8B76AE20F83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3CBE85B7-1D3E-4F89-821B-7FE98DF9A31F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F17017F5-F032-41A6-A763-39E4F2EE088D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A29C6FB-5512-4029-92E4-FAE50B1AECED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B910ABE-8C76-4BFA-A186-73B16BC9F44E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77" name="Rectangle: Top Corners Rounded 76">
            <a:extLst>
              <a:ext uri="{FF2B5EF4-FFF2-40B4-BE49-F238E27FC236}">
                <a16:creationId xmlns:a16="http://schemas.microsoft.com/office/drawing/2014/main" id="{760DBFAB-A77E-42C4-840F-7A40390E61C7}"/>
              </a:ext>
            </a:extLst>
          </p:cNvPr>
          <p:cNvSpPr/>
          <p:nvPr/>
        </p:nvSpPr>
        <p:spPr>
          <a:xfrm>
            <a:off x="2395419" y="0"/>
            <a:ext cx="7296912" cy="4090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Answer this question in </a:t>
            </a:r>
            <a:r>
              <a:rPr lang="en-US" sz="2400" dirty="0">
                <a:solidFill>
                  <a:srgbClr val="FFFF00"/>
                </a:solidFill>
              </a:rPr>
              <a:t>Week 4 Quiz (on Canvas)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642203B6-906C-475B-88F2-DF80CBC5E427}"/>
              </a:ext>
            </a:extLst>
          </p:cNvPr>
          <p:cNvSpPr/>
          <p:nvPr/>
        </p:nvSpPr>
        <p:spPr>
          <a:xfrm>
            <a:off x="129404" y="6044118"/>
            <a:ext cx="3738401" cy="813881"/>
          </a:xfrm>
          <a:prstGeom prst="round2SameRect">
            <a:avLst>
              <a:gd name="adj1" fmla="val 41751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The answer is auto-saved. Don’t submit the quiz yet!</a:t>
            </a:r>
            <a:endParaRPr lang="en-SG" sz="24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52ABE9D-5FAD-ED50-42ED-05D267E2B006}"/>
                  </a:ext>
                </a:extLst>
              </p14:cNvPr>
              <p14:cNvContentPartPr/>
              <p14:nvPr/>
            </p14:nvContentPartPr>
            <p14:xfrm>
              <a:off x="5372280" y="1231920"/>
              <a:ext cx="4057920" cy="1257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52ABE9D-5FAD-ED50-42ED-05D267E2B0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2920" y="1222560"/>
                <a:ext cx="4076640" cy="12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7675968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9" grpId="0"/>
      <p:bldP spid="77" grpId="0" animBg="1"/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Which commits will </a:t>
            </a:r>
            <a:r>
              <a:rPr lang="en-US" dirty="0"/>
              <a:t>remain</a:t>
            </a:r>
            <a:r>
              <a:rPr lang="en-US" b="0" dirty="0"/>
              <a:t> </a:t>
            </a:r>
            <a:br>
              <a:rPr lang="en-US" b="0" dirty="0"/>
            </a:br>
            <a:r>
              <a:rPr lang="en-US" b="0" dirty="0"/>
              <a:t>if you delete branch          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0407" y="1506750"/>
            <a:ext cx="1098146" cy="4106590"/>
          </a:xfrm>
        </p:spPr>
        <p:txBody>
          <a:bodyPr>
            <a:normAutofit/>
          </a:bodyPr>
          <a:lstStyle/>
          <a:p>
            <a:r>
              <a:rPr lang="en-US" sz="3200" dirty="0"/>
              <a:t>C3</a:t>
            </a:r>
          </a:p>
          <a:p>
            <a:r>
              <a:rPr lang="en-US" sz="3200" dirty="0"/>
              <a:t>C4</a:t>
            </a:r>
          </a:p>
          <a:p>
            <a:r>
              <a:rPr lang="en-US" sz="3200" dirty="0"/>
              <a:t>C5</a:t>
            </a:r>
          </a:p>
          <a:p>
            <a:r>
              <a:rPr lang="en-US" sz="3200" dirty="0"/>
              <a:t>C6</a:t>
            </a:r>
          </a:p>
          <a:p>
            <a:r>
              <a:rPr lang="en-US" sz="3200" dirty="0"/>
              <a:t>C7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1B852B-0C2E-48BF-8282-201AC8C1AE7A}"/>
              </a:ext>
            </a:extLst>
          </p:cNvPr>
          <p:cNvGrpSpPr/>
          <p:nvPr/>
        </p:nvGrpSpPr>
        <p:grpSpPr>
          <a:xfrm>
            <a:off x="2245645" y="1812234"/>
            <a:ext cx="3630694" cy="4474395"/>
            <a:chOff x="6003520" y="1755600"/>
            <a:chExt cx="3630694" cy="4474395"/>
          </a:xfrm>
        </p:grpSpPr>
        <p:sp>
          <p:nvSpPr>
            <p:cNvPr id="4" name="Flowchart: Connector 3"/>
            <p:cNvSpPr/>
            <p:nvPr/>
          </p:nvSpPr>
          <p:spPr>
            <a:xfrm>
              <a:off x="7125920" y="5030192"/>
              <a:ext cx="529341" cy="45894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prstClr val="white"/>
                  </a:solidFill>
                </a:rPr>
                <a:t>C2</a:t>
              </a:r>
            </a:p>
          </p:txBody>
        </p:sp>
        <p:sp>
          <p:nvSpPr>
            <p:cNvPr id="5" name="Flowchart: Connector 4"/>
            <p:cNvSpPr/>
            <p:nvPr/>
          </p:nvSpPr>
          <p:spPr>
            <a:xfrm>
              <a:off x="7119435" y="5771049"/>
              <a:ext cx="529341" cy="45894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prstClr val="white"/>
                  </a:solidFill>
                </a:rPr>
                <a:t>C1</a:t>
              </a:r>
            </a:p>
          </p:txBody>
        </p:sp>
        <p:cxnSp>
          <p:nvCxnSpPr>
            <p:cNvPr id="6" name="Straight Connector 5"/>
            <p:cNvCxnSpPr>
              <a:stCxn id="5" idx="0"/>
              <a:endCxn id="4" idx="4"/>
            </p:cNvCxnSpPr>
            <p:nvPr/>
          </p:nvCxnSpPr>
          <p:spPr>
            <a:xfrm flipV="1">
              <a:off x="7384106" y="5489139"/>
              <a:ext cx="6485" cy="281911"/>
            </a:xfrm>
            <a:prstGeom prst="lin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7" name="master: commit 5"/>
            <p:cNvGrpSpPr/>
            <p:nvPr/>
          </p:nvGrpSpPr>
          <p:grpSpPr>
            <a:xfrm>
              <a:off x="7129409" y="3224242"/>
              <a:ext cx="529341" cy="1805950"/>
              <a:chOff x="2353066" y="3046625"/>
              <a:chExt cx="529341" cy="1805950"/>
            </a:xfrm>
          </p:grpSpPr>
          <p:sp>
            <p:nvSpPr>
              <p:cNvPr id="8" name="Flowchart: Connector 7"/>
              <p:cNvSpPr/>
              <p:nvPr/>
            </p:nvSpPr>
            <p:spPr>
              <a:xfrm>
                <a:off x="2353066" y="304662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prstClr val="white"/>
                    </a:solidFill>
                  </a:rPr>
                  <a:t>C5</a:t>
                </a:r>
              </a:p>
            </p:txBody>
          </p:sp>
          <p:cxnSp>
            <p:nvCxnSpPr>
              <p:cNvPr id="9" name="Straight Connector 8"/>
              <p:cNvCxnSpPr>
                <a:stCxn id="4" idx="0"/>
                <a:endCxn id="8" idx="4"/>
              </p:cNvCxnSpPr>
              <p:nvPr/>
            </p:nvCxnSpPr>
            <p:spPr>
              <a:xfrm flipV="1">
                <a:off x="2614248" y="3505571"/>
                <a:ext cx="3489" cy="13470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grpSp>
          <p:nvGrpSpPr>
            <p:cNvPr id="10" name="branch: commit 3"/>
            <p:cNvGrpSpPr/>
            <p:nvPr/>
          </p:nvGrpSpPr>
          <p:grpSpPr>
            <a:xfrm>
              <a:off x="7655261" y="4355577"/>
              <a:ext cx="946413" cy="904089"/>
              <a:chOff x="2878918" y="4177959"/>
              <a:chExt cx="946413" cy="904089"/>
            </a:xfrm>
          </p:grpSpPr>
          <p:sp>
            <p:nvSpPr>
              <p:cNvPr id="11" name="Flowchart: Connector 10"/>
              <p:cNvSpPr/>
              <p:nvPr/>
            </p:nvSpPr>
            <p:spPr>
              <a:xfrm>
                <a:off x="3295990" y="4177959"/>
                <a:ext cx="529341" cy="458946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prstClr val="white"/>
                    </a:solidFill>
                  </a:rPr>
                  <a:t>C3</a:t>
                </a:r>
              </a:p>
            </p:txBody>
          </p:sp>
          <p:cxnSp>
            <p:nvCxnSpPr>
              <p:cNvPr id="12" name="Straight Connector 11"/>
              <p:cNvCxnSpPr>
                <a:stCxn id="4" idx="6"/>
                <a:endCxn id="11" idx="4"/>
              </p:cNvCxnSpPr>
              <p:nvPr/>
            </p:nvCxnSpPr>
            <p:spPr>
              <a:xfrm flipV="1">
                <a:off x="2878918" y="4636905"/>
                <a:ext cx="681743" cy="4451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grpSp>
          <p:nvGrpSpPr>
            <p:cNvPr id="13" name="branch: commit 4"/>
            <p:cNvGrpSpPr/>
            <p:nvPr/>
          </p:nvGrpSpPr>
          <p:grpSpPr>
            <a:xfrm>
              <a:off x="8072333" y="3661218"/>
              <a:ext cx="529341" cy="694359"/>
              <a:chOff x="3295990" y="3483600"/>
              <a:chExt cx="529341" cy="694359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3295990" y="3483600"/>
                <a:ext cx="529341" cy="458946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prstClr val="white"/>
                    </a:solidFill>
                  </a:rPr>
                  <a:t>C4</a:t>
                </a:r>
              </a:p>
            </p:txBody>
          </p:sp>
          <p:cxnSp>
            <p:nvCxnSpPr>
              <p:cNvPr id="15" name="Straight Connector 14"/>
              <p:cNvCxnSpPr>
                <a:stCxn id="11" idx="0"/>
                <a:endCxn id="14" idx="4"/>
              </p:cNvCxnSpPr>
              <p:nvPr/>
            </p:nvCxnSpPr>
            <p:spPr>
              <a:xfrm flipV="1">
                <a:off x="3560661" y="3942546"/>
                <a:ext cx="0" cy="23541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grpSp>
          <p:nvGrpSpPr>
            <p:cNvPr id="16" name="merge commit"/>
            <p:cNvGrpSpPr/>
            <p:nvPr/>
          </p:nvGrpSpPr>
          <p:grpSpPr>
            <a:xfrm>
              <a:off x="7126669" y="2550741"/>
              <a:ext cx="1210335" cy="1110477"/>
              <a:chOff x="2350326" y="2373123"/>
              <a:chExt cx="1210335" cy="1110477"/>
            </a:xfrm>
          </p:grpSpPr>
          <p:sp>
            <p:nvSpPr>
              <p:cNvPr id="17" name="Flowchart: Connector 136"/>
              <p:cNvSpPr/>
              <p:nvPr/>
            </p:nvSpPr>
            <p:spPr>
              <a:xfrm>
                <a:off x="2350326" y="2373123"/>
                <a:ext cx="529341" cy="458946"/>
              </a:xfrm>
              <a:prstGeom prst="flowChartConnector">
                <a:avLst/>
              </a:prstGeom>
              <a:pattFill prst="dkVert">
                <a:fgClr>
                  <a:srgbClr val="0070C0"/>
                </a:fgClr>
                <a:bgClr>
                  <a:schemeClr val="accent6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prstClr val="white"/>
                    </a:solidFill>
                  </a:rPr>
                  <a:t>C6</a:t>
                </a:r>
              </a:p>
            </p:txBody>
          </p:sp>
          <p:cxnSp>
            <p:nvCxnSpPr>
              <p:cNvPr id="18" name="Straight Connector 137"/>
              <p:cNvCxnSpPr>
                <a:stCxn id="8" idx="0"/>
                <a:endCxn id="17" idx="4"/>
              </p:cNvCxnSpPr>
              <p:nvPr/>
            </p:nvCxnSpPr>
            <p:spPr>
              <a:xfrm flipH="1" flipV="1">
                <a:off x="2614997" y="2832069"/>
                <a:ext cx="2740" cy="2145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9" name="Straight Connector 139"/>
              <p:cNvCxnSpPr>
                <a:stCxn id="14" idx="0"/>
                <a:endCxn id="17" idx="5"/>
              </p:cNvCxnSpPr>
              <p:nvPr/>
            </p:nvCxnSpPr>
            <p:spPr>
              <a:xfrm flipH="1" flipV="1">
                <a:off x="2802147" y="2764858"/>
                <a:ext cx="758514" cy="718742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sp>
          <p:nvSpPr>
            <p:cNvPr id="21" name="InSlideAnimateShapef6670a49-3898-4e8c-8403-b30b80627c4a"/>
            <p:cNvSpPr txBox="1">
              <a:spLocks/>
            </p:cNvSpPr>
            <p:nvPr/>
          </p:nvSpPr>
          <p:spPr>
            <a:xfrm flipH="1">
              <a:off x="8796014" y="3731951"/>
              <a:ext cx="838200" cy="369332"/>
            </a:xfrm>
            <a:prstGeom prst="rightArrow">
              <a:avLst>
                <a:gd name="adj1" fmla="val 100000"/>
                <a:gd name="adj2" fmla="val 2293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fix1</a:t>
              </a:r>
            </a:p>
          </p:txBody>
        </p:sp>
        <p:grpSp>
          <p:nvGrpSpPr>
            <p:cNvPr id="25" name="master: commit7"/>
            <p:cNvGrpSpPr/>
            <p:nvPr/>
          </p:nvGrpSpPr>
          <p:grpSpPr>
            <a:xfrm>
              <a:off x="7125920" y="1755600"/>
              <a:ext cx="529341" cy="795140"/>
              <a:chOff x="2349577" y="1577983"/>
              <a:chExt cx="529341" cy="795140"/>
            </a:xfrm>
          </p:grpSpPr>
          <p:sp>
            <p:nvSpPr>
              <p:cNvPr id="26" name="Flowchart: Connector 25"/>
              <p:cNvSpPr/>
              <p:nvPr/>
            </p:nvSpPr>
            <p:spPr>
              <a:xfrm>
                <a:off x="2349577" y="1577983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prstClr val="white"/>
                    </a:solidFill>
                  </a:rPr>
                  <a:t>C7</a:t>
                </a:r>
              </a:p>
            </p:txBody>
          </p:sp>
          <p:cxnSp>
            <p:nvCxnSpPr>
              <p:cNvPr id="27" name="Straight Connector 137"/>
              <p:cNvCxnSpPr>
                <a:stCxn id="17" idx="0"/>
                <a:endCxn id="26" idx="4"/>
              </p:cNvCxnSpPr>
              <p:nvPr/>
            </p:nvCxnSpPr>
            <p:spPr>
              <a:xfrm flipH="1" flipV="1">
                <a:off x="2614248" y="2036929"/>
                <a:ext cx="749" cy="3361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sp>
          <p:nvSpPr>
            <p:cNvPr id="28" name="InSlideAnimateShape72e699de-6abc-46bc-addd-06fddad875e4"/>
            <p:cNvSpPr txBox="1"/>
            <p:nvPr/>
          </p:nvSpPr>
          <p:spPr>
            <a:xfrm>
              <a:off x="6003520" y="1780930"/>
              <a:ext cx="1074322" cy="369332"/>
            </a:xfrm>
            <a:prstGeom prst="rightArrow">
              <a:avLst>
                <a:gd name="adj1" fmla="val 100000"/>
                <a:gd name="adj2" fmla="val 2293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79646">
                      <a:lumMod val="60000"/>
                      <a:lumOff val="40000"/>
                    </a:srgbClr>
                  </a:solidFill>
                  <a:latin typeface="Consolas" panose="020B0609020204030204" pitchFamily="49" charset="0"/>
                </a:rPr>
                <a:t>master</a:t>
              </a:r>
            </a:p>
          </p:txBody>
        </p:sp>
      </p:grpSp>
      <p:sp>
        <p:nvSpPr>
          <p:cNvPr id="46" name="InSlideAnimateShapef6670a49-3898-4e8c-8403-b30b80627c4a"/>
          <p:cNvSpPr txBox="1">
            <a:spLocks/>
          </p:cNvSpPr>
          <p:nvPr/>
        </p:nvSpPr>
        <p:spPr>
          <a:xfrm flipH="1">
            <a:off x="7384104" y="952952"/>
            <a:ext cx="838200" cy="369332"/>
          </a:xfrm>
          <a:prstGeom prst="rightArrow">
            <a:avLst>
              <a:gd name="adj1" fmla="val 100000"/>
              <a:gd name="adj2" fmla="val 22939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fix1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A170E-1001-49E5-8FB6-0B97A25F9261}"/>
              </a:ext>
            </a:extLst>
          </p:cNvPr>
          <p:cNvSpPr txBox="1"/>
          <p:nvPr/>
        </p:nvSpPr>
        <p:spPr>
          <a:xfrm>
            <a:off x="5597885" y="4671065"/>
            <a:ext cx="524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is common to delete branches after merging.</a:t>
            </a:r>
          </a:p>
        </p:txBody>
      </p:sp>
      <p:grpSp>
        <p:nvGrpSpPr>
          <p:cNvPr id="30" name="cae091f8-197b-44c8-9a90-664400287b89">
            <a:extLst>
              <a:ext uri="{FF2B5EF4-FFF2-40B4-BE49-F238E27FC236}">
                <a16:creationId xmlns:a16="http://schemas.microsoft.com/office/drawing/2014/main" id="{926E2A55-BCA8-4E41-B1E3-0AC8A4723639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31" name="Round Same Side Corner Rectangle 7">
              <a:extLst>
                <a:ext uri="{FF2B5EF4-FFF2-40B4-BE49-F238E27FC236}">
                  <a16:creationId xmlns:a16="http://schemas.microsoft.com/office/drawing/2014/main" id="{557EA60B-61FB-4DD7-AFDB-4A4DB0ECB2AD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A5CE876-0496-4552-8C54-23414A6CFBB7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B9A837E1-9098-498F-B2DA-2C7116365728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5EA34E89-59C3-49A3-9C3A-49E8B8822FEF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3B41D83-278E-4BD5-B809-728900CA4467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AD7A2F-969D-4E1A-8C4F-18082300F2AF}"/>
              </a:ext>
            </a:extLst>
          </p:cNvPr>
          <p:cNvSpPr txBox="1"/>
          <p:nvPr/>
        </p:nvSpPr>
        <p:spPr>
          <a:xfrm>
            <a:off x="5597884" y="5316299"/>
            <a:ext cx="5248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Caution: Don’t delete branches in the </a:t>
            </a:r>
            <a:r>
              <a:rPr lang="en-US" sz="2000" dirty="0" err="1">
                <a:solidFill>
                  <a:srgbClr val="FFFF00"/>
                </a:solidFill>
              </a:rPr>
              <a:t>iP</a:t>
            </a:r>
            <a:r>
              <a:rPr lang="en-US" sz="2000" dirty="0">
                <a:solidFill>
                  <a:srgbClr val="FFFF00"/>
                </a:solidFill>
              </a:rPr>
              <a:t> and </a:t>
            </a:r>
            <a:r>
              <a:rPr lang="en-US" sz="2000" dirty="0" err="1">
                <a:solidFill>
                  <a:srgbClr val="FFFF00"/>
                </a:solidFill>
              </a:rPr>
              <a:t>tP</a:t>
            </a:r>
            <a:r>
              <a:rPr lang="en-US" sz="2000" dirty="0">
                <a:solidFill>
                  <a:srgbClr val="FFFF00"/>
                </a:solidFill>
              </a:rPr>
              <a:t>, as grading scripts check for branches</a:t>
            </a:r>
            <a:endParaRPr lang="en-SG" sz="2000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2804CA0-A446-8F30-9B1C-36FF245CDBFE}"/>
                  </a:ext>
                </a:extLst>
              </p14:cNvPr>
              <p14:cNvContentPartPr/>
              <p14:nvPr/>
            </p14:nvContentPartPr>
            <p14:xfrm>
              <a:off x="5187960" y="1780920"/>
              <a:ext cx="2223000" cy="2454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2804CA0-A446-8F30-9B1C-36FF245CDB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78600" y="1771560"/>
                <a:ext cx="2241720" cy="24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2620011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335D22-4AA9-40B7-9417-D9E6E0DFC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4037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 pedagogy experiment:</a:t>
            </a:r>
            <a:endParaRPr lang="en-SG" dirty="0"/>
          </a:p>
        </p:txBody>
      </p:sp>
      <p:sp useBgFill="1">
        <p:nvSpPr>
          <p:cNvPr id="5" name="Rounded Rectangle 15">
            <a:extLst>
              <a:ext uri="{FF2B5EF4-FFF2-40B4-BE49-F238E27FC236}">
                <a16:creationId xmlns:a16="http://schemas.microsoft.com/office/drawing/2014/main" id="{A23CFA6E-0312-427B-8F11-9D7786541C6F}"/>
              </a:ext>
            </a:extLst>
          </p:cNvPr>
          <p:cNvSpPr/>
          <p:nvPr/>
        </p:nvSpPr>
        <p:spPr>
          <a:xfrm>
            <a:off x="793314" y="1003852"/>
            <a:ext cx="6273408" cy="5178287"/>
          </a:xfrm>
          <a:prstGeom prst="roundRect">
            <a:avLst>
              <a:gd name="adj" fmla="val 4281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en-US" sz="2000" dirty="0"/>
              <a:t>Students were divided into two groups: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Group A:</a:t>
            </a:r>
            <a:r>
              <a:rPr lang="en-US" sz="2000" dirty="0"/>
              <a:t> given some  information to study.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Group B:</a:t>
            </a:r>
            <a:r>
              <a:rPr lang="en-US" sz="2000" dirty="0"/>
              <a:t> given the same information to study but were quizzed about related topics </a:t>
            </a:r>
            <a:r>
              <a:rPr lang="en-US" sz="2000" i="1" dirty="0"/>
              <a:t>before</a:t>
            </a:r>
            <a:r>
              <a:rPr lang="en-US" sz="2000" dirty="0"/>
              <a:t> receiving the info.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The two groups were tested for info retention.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Group B did better.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Compared group B’s improvement in retention between,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Sub-group B1: answered the prelim quiz correctly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Sub-group B2: answered the prelim quiz wrongly 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NO DIFFERENCE!</a:t>
            </a:r>
          </a:p>
          <a:p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F97824-C367-4728-B18C-F6C6E08C7FB1}"/>
              </a:ext>
            </a:extLst>
          </p:cNvPr>
          <p:cNvSpPr/>
          <p:nvPr/>
        </p:nvSpPr>
        <p:spPr>
          <a:xfrm>
            <a:off x="6909467" y="4713732"/>
            <a:ext cx="3588328" cy="7577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… should talk too!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ADC719-3F33-4167-B5CB-C5C2E0BEC7DE}"/>
              </a:ext>
            </a:extLst>
          </p:cNvPr>
          <p:cNvSpPr/>
          <p:nvPr/>
        </p:nvSpPr>
        <p:spPr>
          <a:xfrm>
            <a:off x="6916136" y="4333461"/>
            <a:ext cx="3588328" cy="75776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solidFill>
                <a:srgbClr val="FFFF00"/>
              </a:solidFill>
            </a:endParaRP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We apply this in tutorials!</a:t>
            </a:r>
            <a:endParaRPr lang="en-SG" sz="2000" dirty="0">
              <a:solidFill>
                <a:srgbClr val="FFFF00"/>
              </a:solidFill>
            </a:endParaRP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CAA9A44B-F92D-41A4-A00B-53BB70A57682}"/>
              </a:ext>
            </a:extLst>
          </p:cNvPr>
          <p:cNvSpPr/>
          <p:nvPr/>
        </p:nvSpPr>
        <p:spPr>
          <a:xfrm>
            <a:off x="6916136" y="3549183"/>
            <a:ext cx="3588328" cy="1101668"/>
          </a:xfrm>
          <a:prstGeom prst="wedgeRectCallout">
            <a:avLst>
              <a:gd name="adj1" fmla="val -61643"/>
              <a:gd name="adj2" fmla="val 33434"/>
            </a:avLst>
          </a:prstGeom>
          <a:solidFill>
            <a:srgbClr val="C000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Trying is more important than the correctness.</a:t>
            </a:r>
            <a:br>
              <a:rPr lang="en-US" sz="2000" dirty="0"/>
            </a:br>
            <a:r>
              <a:rPr lang="en-US" sz="2000" dirty="0"/>
              <a:t>When questioned, think/try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BD2830-BBA4-34AD-073B-BCEF7EB9EB9E}"/>
                  </a:ext>
                </a:extLst>
              </p14:cNvPr>
              <p14:cNvContentPartPr/>
              <p14:nvPr/>
            </p14:nvContentPartPr>
            <p14:xfrm>
              <a:off x="3232080" y="4838400"/>
              <a:ext cx="2725200" cy="64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BD2830-BBA4-34AD-073B-BCEF7EB9EB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22720" y="4829040"/>
                <a:ext cx="2743920" cy="6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5611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951CA3-9D67-46E2-9FF7-1C46973BBBD9}"/>
              </a:ext>
            </a:extLst>
          </p:cNvPr>
          <p:cNvSpPr/>
          <p:nvPr/>
        </p:nvSpPr>
        <p:spPr>
          <a:xfrm>
            <a:off x="5309616" y="356617"/>
            <a:ext cx="2048256" cy="5028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74706" y="274638"/>
            <a:ext cx="742527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It’s a pain. I can do it though. </a:t>
            </a:r>
            <a:br>
              <a:rPr lang="en-US" dirty="0"/>
            </a:br>
            <a:r>
              <a:rPr lang="en-US" dirty="0"/>
              <a:t>Just soaks up a lot of valuable time.</a:t>
            </a:r>
          </a:p>
        </p:txBody>
      </p:sp>
      <p:pic>
        <p:nvPicPr>
          <p:cNvPr id="1026" name="Picture 2" descr="Article: The Danger of Overwork can lead to death, Be careful! — People  Mat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162" y="2873157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79418" y="6486391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Image credit https://www.peoplematters.in/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BBB55A-74DB-4EB7-87B7-25DF461B2AD6}"/>
              </a:ext>
            </a:extLst>
          </p:cNvPr>
          <p:cNvCxnSpPr/>
          <p:nvPr/>
        </p:nvCxnSpPr>
        <p:spPr>
          <a:xfrm>
            <a:off x="3188208" y="640010"/>
            <a:ext cx="1984248" cy="0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4FA05B-EA64-45C2-8921-E0528BF031FC}"/>
              </a:ext>
            </a:extLst>
          </p:cNvPr>
          <p:cNvCxnSpPr/>
          <p:nvPr/>
        </p:nvCxnSpPr>
        <p:spPr>
          <a:xfrm>
            <a:off x="2726336" y="1198288"/>
            <a:ext cx="6850162" cy="0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236C26-8F96-4E83-9015-7F8266021600}"/>
              </a:ext>
            </a:extLst>
          </p:cNvPr>
          <p:cNvSpPr txBox="1"/>
          <p:nvPr/>
        </p:nvSpPr>
        <p:spPr>
          <a:xfrm rot="20226422">
            <a:off x="3339083" y="1813607"/>
            <a:ext cx="1865376" cy="584775"/>
          </a:xfrm>
          <a:prstGeom prst="homePlate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Our aim:</a:t>
            </a:r>
            <a:endParaRPr lang="en-SG" sz="3200" b="1" dirty="0">
              <a:solidFill>
                <a:srgbClr val="FFFF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213E15-F229-404D-B802-AEF8E02E6301}"/>
              </a:ext>
            </a:extLst>
          </p:cNvPr>
          <p:cNvSpPr/>
          <p:nvPr/>
        </p:nvSpPr>
        <p:spPr>
          <a:xfrm>
            <a:off x="7274707" y="356616"/>
            <a:ext cx="2058824" cy="5028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, no sweat</a:t>
            </a:r>
            <a:endParaRPr lang="en-SG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2FC9F-4736-4C80-A112-718E4AD79E49}"/>
              </a:ext>
            </a:extLst>
          </p:cNvPr>
          <p:cNvSpPr txBox="1"/>
          <p:nvPr/>
        </p:nvSpPr>
        <p:spPr>
          <a:xfrm>
            <a:off x="5382768" y="1791249"/>
            <a:ext cx="528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(we need this to achieve fluency, competency)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B48CD-1C22-4202-8A3A-7E96B6E9EE83}"/>
              </a:ext>
            </a:extLst>
          </p:cNvPr>
          <p:cNvSpPr txBox="1"/>
          <p:nvPr/>
        </p:nvSpPr>
        <p:spPr>
          <a:xfrm>
            <a:off x="4879847" y="2252093"/>
            <a:ext cx="5625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(let’s make at least </a:t>
            </a:r>
            <a:r>
              <a:rPr lang="en-US" sz="2000" i="1" dirty="0">
                <a:solidFill>
                  <a:schemeClr val="bg1"/>
                </a:solidFill>
              </a:rPr>
              <a:t>some</a:t>
            </a:r>
            <a:r>
              <a:rPr lang="en-US" sz="2000" dirty="0">
                <a:solidFill>
                  <a:schemeClr val="bg1"/>
                </a:solidFill>
              </a:rPr>
              <a:t> progress in this direction)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3891F-FCCB-42A1-8BE9-2AB07E33D255}"/>
              </a:ext>
            </a:extLst>
          </p:cNvPr>
          <p:cNvSpPr txBox="1"/>
          <p:nvPr/>
        </p:nvSpPr>
        <p:spPr>
          <a:xfrm>
            <a:off x="207045" y="469667"/>
            <a:ext cx="1756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Don’t know how to do it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2A320C8E-7F91-4388-8434-283519031A0D}"/>
              </a:ext>
            </a:extLst>
          </p:cNvPr>
          <p:cNvSpPr/>
          <p:nvPr/>
        </p:nvSpPr>
        <p:spPr>
          <a:xfrm>
            <a:off x="1806530" y="557247"/>
            <a:ext cx="341065" cy="623636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73C8A9-341C-4FE7-9FDE-34756CA51C76}"/>
              </a:ext>
            </a:extLst>
          </p:cNvPr>
          <p:cNvCxnSpPr>
            <a:cxnSpLocks/>
          </p:cNvCxnSpPr>
          <p:nvPr/>
        </p:nvCxnSpPr>
        <p:spPr>
          <a:xfrm>
            <a:off x="207045" y="486825"/>
            <a:ext cx="1372373" cy="711463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06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  <p:bldP spid="2" grpId="0" animBg="1"/>
      <p:bldP spid="10" grpId="0" animBg="1"/>
      <p:bldP spid="3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CDD28-83CF-4FDF-A2B3-0CAAC3E4B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75" b="45056"/>
          <a:stretch/>
        </p:blipFill>
        <p:spPr>
          <a:xfrm>
            <a:off x="1179576" y="-24832"/>
            <a:ext cx="9976104" cy="33530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35B63-EB13-4CB0-A1BD-06CF469C5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576" y="3446156"/>
            <a:ext cx="9976104" cy="395132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39552" y="-1002474"/>
            <a:ext cx="8229600" cy="792162"/>
          </a:xfrm>
        </p:spPr>
        <p:txBody>
          <a:bodyPr/>
          <a:lstStyle/>
          <a:p>
            <a:r>
              <a:rPr lang="en-US" dirty="0"/>
              <a:t>[extra] Mozilla patch policy</a:t>
            </a:r>
          </a:p>
        </p:txBody>
      </p:sp>
      <p:sp>
        <p:nvSpPr>
          <p:cNvPr id="7" name="dotted circle"/>
          <p:cNvSpPr/>
          <p:nvPr/>
        </p:nvSpPr>
        <p:spPr>
          <a:xfrm>
            <a:off x="5482594" y="749728"/>
            <a:ext cx="1370068" cy="537994"/>
          </a:xfrm>
          <a:prstGeom prst="flowChartConnector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dotted circle"/>
          <p:cNvSpPr/>
          <p:nvPr/>
        </p:nvSpPr>
        <p:spPr>
          <a:xfrm>
            <a:off x="6503415" y="4285488"/>
            <a:ext cx="1228717" cy="415956"/>
          </a:xfrm>
          <a:prstGeom prst="flowChartConnector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dotted circle"/>
          <p:cNvSpPr/>
          <p:nvPr/>
        </p:nvSpPr>
        <p:spPr>
          <a:xfrm>
            <a:off x="6167628" y="5331968"/>
            <a:ext cx="996188" cy="308862"/>
          </a:xfrm>
          <a:prstGeom prst="flowChartConnector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ular Callout 5">
            <a:extLst>
              <a:ext uri="{FF2B5EF4-FFF2-40B4-BE49-F238E27FC236}">
                <a16:creationId xmlns:a16="http://schemas.microsoft.com/office/drawing/2014/main" id="{B024452B-3EFD-49A9-91F5-1FD1A2BAB3EB}"/>
              </a:ext>
            </a:extLst>
          </p:cNvPr>
          <p:cNvSpPr/>
          <p:nvPr/>
        </p:nvSpPr>
        <p:spPr>
          <a:xfrm>
            <a:off x="7250328" y="304486"/>
            <a:ext cx="4037907" cy="1966472"/>
          </a:xfrm>
          <a:prstGeom prst="wedgeRectCallout">
            <a:avLst>
              <a:gd name="adj1" fmla="val -58197"/>
              <a:gd name="adj2" fmla="val -1508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An alternative to Pull Requests.</a:t>
            </a:r>
          </a:p>
          <a:p>
            <a:r>
              <a:rPr lang="en-US" sz="2000" dirty="0"/>
              <a:t>Git can create a file (called a patch) describing your proposed changes. Git can also ‘apply’ the patch file to another repo, to add your changes to that repo.</a:t>
            </a:r>
          </a:p>
        </p:txBody>
      </p:sp>
    </p:spTree>
    <p:extLst>
      <p:ext uri="{BB962C8B-B14F-4D97-AF65-F5344CB8AC3E}">
        <p14:creationId xmlns:p14="http://schemas.microsoft.com/office/powerpoint/2010/main" val="1465845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1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15617</TotalTime>
  <Words>1364</Words>
  <Application>Microsoft Macintosh PowerPoint</Application>
  <PresentationFormat>Widescreen</PresentationFormat>
  <Paragraphs>252</Paragraphs>
  <Slides>45</Slides>
  <Notes>14</Notes>
  <HiddenSlides>4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Wingdings</vt:lpstr>
      <vt:lpstr>Courier New</vt:lpstr>
      <vt:lpstr>arial</vt:lpstr>
      <vt:lpstr>arial</vt:lpstr>
      <vt:lpstr>Consolas</vt:lpstr>
      <vt:lpstr>2_green-UP</vt:lpstr>
      <vt:lpstr>11_green-UP</vt:lpstr>
      <vt:lpstr>PowerPoint Presentation</vt:lpstr>
      <vt:lpstr>Mentorship Programme </vt:lpstr>
      <vt:lpstr>PowerPoint Presentation</vt:lpstr>
      <vt:lpstr>Code quality vs coding standard</vt:lpstr>
      <vt:lpstr>Which one is which?</vt:lpstr>
      <vt:lpstr>Which commits will remain  if you delete branch           ?</vt:lpstr>
      <vt:lpstr>A pedagogy experiment:</vt:lpstr>
      <vt:lpstr>It’s a pain. I can do it though.  Just soaks up a lot of valuable time.</vt:lpstr>
      <vt:lpstr>[extra] Mozilla patch policy</vt:lpstr>
      <vt:lpstr>PowerPoint Presentation</vt:lpstr>
      <vt:lpstr>Week 34 Briefing Structure</vt:lpstr>
      <vt:lpstr>PowerPoint Presentation</vt:lpstr>
      <vt:lpstr>models</vt:lpstr>
      <vt:lpstr>models</vt:lpstr>
      <vt:lpstr>models</vt:lpstr>
      <vt:lpstr>models</vt:lpstr>
      <vt:lpstr>models</vt:lpstr>
      <vt:lpstr>models</vt:lpstr>
      <vt:lpstr>models</vt:lpstr>
      <vt:lpstr>models</vt:lpstr>
      <vt:lpstr>UML (Unified Modeling Language)</vt:lpstr>
      <vt:lpstr>UML creators are also known as …</vt:lpstr>
      <vt:lpstr>PowerPoint Presentation</vt:lpstr>
      <vt:lpstr>PowerPoint Presentation</vt:lpstr>
      <vt:lpstr>UML</vt:lpstr>
      <vt:lpstr>UML</vt:lpstr>
      <vt:lpstr>Imagine this scenario  in project meeting at the workplace:</vt:lpstr>
      <vt:lpstr>PowerPoint Presentation</vt:lpstr>
      <vt:lpstr>PowerPoint Presentation</vt:lpstr>
      <vt:lpstr>PowerPoint Presentation</vt:lpstr>
      <vt:lpstr>Imagine this scenario  in project meeting at the workplace:</vt:lpstr>
      <vt:lpstr>We aim to learn UML usage for …</vt:lpstr>
      <vt:lpstr>PowerPoint Presentation</vt:lpstr>
      <vt:lpstr>PowerPoint Presentation</vt:lpstr>
      <vt:lpstr>PowerPoint Presentation</vt:lpstr>
      <vt:lpstr>PowerPoint Presentation</vt:lpstr>
      <vt:lpstr>Code reviews</vt:lpstr>
      <vt:lpstr>Code reviews</vt:lpstr>
      <vt:lpstr>It’s harder to learn the _____ of code reviews</vt:lpstr>
      <vt:lpstr>PowerPoint Presentation</vt:lpstr>
      <vt:lpstr>PowerPoint Presentation</vt:lpstr>
      <vt:lpstr>RepoSense code dashboard for the iP</vt:lpstr>
      <vt:lpstr>Recommended: ___ look at others’ code</vt:lpstr>
      <vt:lpstr>PowerPoint Presentation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Damith</dc:creator>
  <cp:lastModifiedBy>Prabhu NATARAJAN</cp:lastModifiedBy>
  <cp:revision>884</cp:revision>
  <dcterms:created xsi:type="dcterms:W3CDTF">2011-08-04T14:41:41Z</dcterms:created>
  <dcterms:modified xsi:type="dcterms:W3CDTF">2024-08-30T12:34:51Z</dcterms:modified>
</cp:coreProperties>
</file>